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72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99200-2577-EA4B-B46C-6E79AF3CDC24}" v="315" dt="2024-12-04T09:37:39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/>
    <p:restoredTop sz="86370"/>
  </p:normalViewPr>
  <p:slideViewPr>
    <p:cSldViewPr snapToGrid="0">
      <p:cViewPr varScale="1">
        <p:scale>
          <a:sx n="109" d="100"/>
          <a:sy n="109" d="100"/>
        </p:scale>
        <p:origin x="9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92135-444B-0848-9E14-3742594444F1}" type="datetimeFigureOut">
              <a:rPr lang="en-US" smtClean="0"/>
              <a:t>1/8/26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5F185-83B2-4541-87AA-B864086CA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7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5F185-83B2-4541-87AA-B864086CA1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5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2F3-7BE2-C536-1018-59B6C2BA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E7A47-ED07-12B9-2E03-AB7A8A99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5034D-4956-9C6B-1680-968B1CCE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A967B-1FAE-8987-9978-87F89439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5EB47-6D30-CE44-BDCD-F27076D1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A0BF-3EA5-EAA2-70C6-CE3BE6B2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9D014-B217-8FE0-08EF-DFF166B99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CA66F-60A9-3BA2-81AE-632E68A1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2E0AE-7505-DA6B-7885-F18858E7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C1A5D-F51C-7217-2D75-BD297995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392DB-454A-3308-DF25-C77805D99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2A719-BB80-5749-A306-B0ED349B2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C01D6-0E3E-EAFD-B771-ABE9DCF0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31F89-02B2-98A1-617A-65811F3A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77F00-4FC3-5D66-DFC5-C02B1EE0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1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47AA-3D78-0FD3-4107-DB6BF631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DDD8-EA04-3588-D9FC-C1648652B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C4E0F-A337-6B6A-9697-59277377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84A92-03DE-C4B6-EF4B-4495DAA6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A988-2AFA-9771-20B4-7827F76C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F0E6-12EE-027C-6CA3-F9D10E16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36096-2FB0-E157-8C50-91EC4DCD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1EB5B-EF05-F581-D4ED-0EBD8C6E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1FE1-C47A-2809-3114-AFB7166C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D19D4-BC8E-6085-5882-8D07E6F5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10AE-C805-A694-7EC3-3AE3410E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F8DB-04DA-43D0-E7BF-249A17608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93F67-856B-B72F-6BA9-5C085B48A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45D1C-AB44-77F6-990B-C72E8021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21972-0EA1-9EF8-BD40-F7EA8C34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FA98E-E555-BE2A-95C7-6F667E81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3CD35-BD11-EDF5-7AF6-009A476D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0E33-AF62-00A2-1F0C-7BF84BAFB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9042E-DBD8-C406-ED13-8998F29CA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A0BB6-74AC-7E86-C8BC-0F651CB0E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BF2DA-BBDE-6123-5B84-DD1EE4611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8BC76-57D4-FD5E-16F2-7A965E12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A76F67-DA3D-EE14-30FC-461D73E0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680C2-69AB-6B7A-8FF3-7D3205AB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28FD-0AF5-C2EE-C6EA-2588F800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4A18A-A590-3D04-DFF9-4D787BC3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439EC-324C-B6F9-1E5A-68D60C25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3E34C-C28C-6B32-2275-72B27AAF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43128-AA4B-F08E-2975-E19F5F33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7435A-A261-F1B7-6B91-342AC605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16CA0-AFC2-0879-7667-EAF91845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873F-1B49-D87C-898C-DC7C97B1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E1576-A618-4869-8042-257486FB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F5ECE-27AE-E916-CCBA-D23DAD299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79B1A-6FE9-0668-DD36-773B4A1A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C854F-49E9-0869-BF7D-5449633E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6E8B-F1F9-9769-2489-9883292B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5C31-BC9D-9974-B3B4-E44BFDEC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023AE-A26E-F6E0-A4B7-A251572B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2B75D-0CDB-5A90-11FF-684ACEFB9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07484-8193-4786-E2A2-25AEED84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1144D-9D25-A616-7495-924AAA06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7737B-ACB4-3CF1-4D25-9338402B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0DA42-3D84-D776-D4D7-5F87308A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D2E6-B803-7D65-C11B-EE111BDBC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10E64-466C-1923-CBCF-43BB3B0C7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259D-0D63-A746-8F45-D559A12D16E7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5A083-DE9F-5826-6075-627CD5AE2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C9197-DC07-188F-62D4-68D8FD6C1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08FC-AA12-894F-A6C0-DC8F9A095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173D-3AF9-E442-CBD4-A58D78232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946" y="17402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C25F1-3954-D43B-5BA8-2567BFE5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946" y="421987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 St John </a:t>
            </a:r>
          </a:p>
          <a:p>
            <a:pPr algn="l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London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79E76B-E4BF-F1F9-CE51-CCB32FC83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7838" y="3249827"/>
            <a:ext cx="0" cy="23107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90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35CB6A-057F-9F94-80BB-E3BEA5C0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967" y="365125"/>
            <a:ext cx="808337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D3BB04-61B2-9ACD-9B20-F7EA79F4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967" y="1825625"/>
            <a:ext cx="8083378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C3A351-8875-82D7-7AD9-8C95EBE93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99702" y="1563130"/>
            <a:ext cx="79886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6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0DAEA1-5ADB-0AB3-6018-B8DC6F2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43" y="365125"/>
            <a:ext cx="859206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10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7ABB77-B569-E652-16A2-07C277095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43" y="1825625"/>
            <a:ext cx="8592065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38FE7B-1C85-6389-164C-34F396BE4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87178" y="1563130"/>
            <a:ext cx="84973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8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C3FB96-B555-FBB4-625F-4C1831DC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365125"/>
            <a:ext cx="808337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11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B358-0596-C247-8F76-24E9CBBF9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825625"/>
            <a:ext cx="8083378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F50E13-7530-2FB2-FB0F-AE1B22FF0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5162" y="1563130"/>
            <a:ext cx="79886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13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02DF72-7F3F-A5EF-4F83-DD90A921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113" y="365125"/>
            <a:ext cx="821930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12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C831A0-43DA-8FCF-DFA1-0CB50050B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113" y="1825625"/>
            <a:ext cx="8219303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A62C48-E586-D538-6ABC-B844A676A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00848" y="1563130"/>
            <a:ext cx="78897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1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024383-0A8E-09A7-85F3-9CAF5039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967" y="365125"/>
            <a:ext cx="808337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13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F0EBBD-A751-EFCB-315D-A92343C14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967" y="1825625"/>
            <a:ext cx="8083378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995D5F-D261-B875-8445-2FD9F13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99702" y="1563130"/>
            <a:ext cx="79886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6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547DDC-9DC3-E80D-D6C0-C012044D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43" y="365125"/>
            <a:ext cx="859206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14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7E0F32-5970-6515-B3CE-1AAC74788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43" y="1825625"/>
            <a:ext cx="8592065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5E517-C59D-B04D-5A33-C3512D515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87178" y="1563130"/>
            <a:ext cx="84973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72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067C0F-ECCE-DA08-4F3B-110DBE6E9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B168C-263B-D5B8-3814-F6FCA44E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60BE0-A74F-FB45-F245-C47DF0750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B5F472-EF8E-5144-A66B-2B5C1ACB2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5162" y="1563130"/>
            <a:ext cx="84087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7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5E49-C905-7502-13EB-955FDFD5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046F0-EB5C-D552-4FFE-941607904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4E5B73-2FEC-37E5-1E32-146D810B5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5162" y="1563130"/>
            <a:ext cx="84087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6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F03A87-5892-F0E0-A3BE-EEBDE26B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365125"/>
            <a:ext cx="808337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36C3FF-13B9-9821-72D4-8633BE327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825625"/>
            <a:ext cx="8083378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2075E8-B17A-2B18-6DFC-E81E3C2C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5162" y="1563130"/>
            <a:ext cx="79886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1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A281AA-ED77-5A6E-42FD-A33B611B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113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C3EED0-1295-7F85-D3DA-91B295A3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113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10368F-8FA7-02AA-974B-F6201E386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00848" y="1563130"/>
            <a:ext cx="78897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9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61A59E-1902-0DF6-7D2E-480E03E1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967" y="365125"/>
            <a:ext cx="808337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AC8BB4-9768-B4C1-B59F-2E4439820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967" y="1825625"/>
            <a:ext cx="8083378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0EDA2-75E5-CE96-1AC7-489F1606B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99702" y="1563130"/>
            <a:ext cx="79886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93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440885-5E2B-EF2B-79CE-E570C159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43" y="365125"/>
            <a:ext cx="859206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6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F752C1-257E-0FD0-A54D-AD2ACE44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43" y="1825625"/>
            <a:ext cx="8592065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C5B7DC-A725-A74E-6B3F-4714F0CA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87178" y="1563130"/>
            <a:ext cx="84973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40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3C702B-A74A-88D0-CE9B-C6034904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365125"/>
            <a:ext cx="808337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7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040C8E-5073-B7DA-671A-49062734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825625"/>
            <a:ext cx="8083378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D7C85D-02BC-E6E4-01F9-23567D0F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5162" y="1563130"/>
            <a:ext cx="79886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4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EAB7DF-68A5-7760-AD44-F91BFF20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113" y="365125"/>
            <a:ext cx="821930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8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80BB1A-F6CA-87F9-2B02-A65C54BC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113" y="1825625"/>
            <a:ext cx="8219303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Bullets points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2B8CE0-BC1C-A724-0E60-79EBF3067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00848" y="1563130"/>
            <a:ext cx="78897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83CB985BCEF489A654FCE3531657F" ma:contentTypeVersion="19" ma:contentTypeDescription="Create a new document." ma:contentTypeScope="" ma:versionID="9fafae52aa52bd9babe619067ca24a0a">
  <xsd:schema xmlns:xsd="http://www.w3.org/2001/XMLSchema" xmlns:xs="http://www.w3.org/2001/XMLSchema" xmlns:p="http://schemas.microsoft.com/office/2006/metadata/properties" xmlns:ns2="dafeb0ad-13d5-4e0d-8144-31148812dcc0" xmlns:ns3="a8fa98bc-f420-44dd-88e1-8912e31aef73" targetNamespace="http://schemas.microsoft.com/office/2006/metadata/properties" ma:root="true" ma:fieldsID="eaba3b6ccbc1ece43800a362e31719ad" ns2:_="" ns3:_="">
    <xsd:import namespace="dafeb0ad-13d5-4e0d-8144-31148812dcc0"/>
    <xsd:import namespace="a8fa98bc-f420-44dd-88e1-8912e31ae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eb0ad-13d5-4e0d-8144-31148812d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bb1a67c-477c-4f54-866d-e73c7b3fe0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a98bc-f420-44dd-88e1-8912e31ae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240b81-9baa-46c0-9f71-8a59defd7d22}" ma:internalName="TaxCatchAll" ma:showField="CatchAllData" ma:web="a8fa98bc-f420-44dd-88e1-8912e31ae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feb0ad-13d5-4e0d-8144-31148812dcc0">
      <Terms xmlns="http://schemas.microsoft.com/office/infopath/2007/PartnerControls"/>
    </lcf76f155ced4ddcb4097134ff3c332f>
    <TaxCatchAll xmlns="a8fa98bc-f420-44dd-88e1-8912e31aef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7BAA52-27B5-4268-9674-FED1EEB5D437}"/>
</file>

<file path=customXml/itemProps2.xml><?xml version="1.0" encoding="utf-8"?>
<ds:datastoreItem xmlns:ds="http://schemas.openxmlformats.org/officeDocument/2006/customXml" ds:itemID="{EBB2AD9A-BDA7-45E9-8A04-A153E40362CE}">
  <ds:schemaRefs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8fa98bc-f420-44dd-88e1-8912e31aef73"/>
    <ds:schemaRef ds:uri="http://schemas.openxmlformats.org/package/2006/metadata/core-properties"/>
    <ds:schemaRef ds:uri="dafeb0ad-13d5-4e0d-8144-31148812dcc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4032408-9DD7-44B2-8F33-9CF0367CBF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148</Words>
  <Application>Microsoft Macintosh PowerPoint</Application>
  <PresentationFormat>Widescreen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Office Theme</vt:lpstr>
      <vt:lpstr>Welcome 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Lucy Pittard</dc:creator>
  <cp:lastModifiedBy>Lucy Pittard</cp:lastModifiedBy>
  <cp:revision>3</cp:revision>
  <dcterms:created xsi:type="dcterms:W3CDTF">2023-06-15T10:03:21Z</dcterms:created>
  <dcterms:modified xsi:type="dcterms:W3CDTF">2026-01-08T15:04:38Z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0x010100E0283CB985BCEF489A654FCE3531657F</vt:lpwstr>
  </property>
  <property fmtid="{D5CDD505-2E9C-101B-9397-08002B2CF9AE}" pid="3" name="MediaServiceImageTags">
    <vt:lpwstr/>
  </property>
</Properties>
</file>