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  <p:sldId id="261" r:id="rId9"/>
    <p:sldId id="260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0F8FF"/>
    <a:srgbClr val="FE13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21"/>
    <p:restoredTop sz="94659"/>
  </p:normalViewPr>
  <p:slideViewPr>
    <p:cSldViewPr snapToGrid="0">
      <p:cViewPr varScale="1">
        <p:scale>
          <a:sx n="139" d="100"/>
          <a:sy n="139" d="100"/>
        </p:scale>
        <p:origin x="200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microsoft.com/office/2016/11/relationships/changesInfo" Target="changesInfos/changesInfo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cy Pittard" userId="a2641ce9-778a-4501-8d55-c37a9922c570" providerId="ADAL" clId="{06493027-E766-5E27-847A-D7F0D0D734F5}"/>
    <pc:docChg chg="undo custSel modSld">
      <pc:chgData name="Lucy Pittard" userId="a2641ce9-778a-4501-8d55-c37a9922c570" providerId="ADAL" clId="{06493027-E766-5E27-847A-D7F0D0D734F5}" dt="2026-10-23T12:26:22.289" v="503" actId="13244"/>
      <pc:docMkLst>
        <pc:docMk/>
      </pc:docMkLst>
      <pc:sldChg chg="modSp mod">
        <pc:chgData name="Lucy Pittard" userId="a2641ce9-778a-4501-8d55-c37a9922c570" providerId="ADAL" clId="{06493027-E766-5E27-847A-D7F0D0D734F5}" dt="2026-10-23T12:22:50.167" v="477" actId="33553"/>
        <pc:sldMkLst>
          <pc:docMk/>
          <pc:sldMk cId="460740074" sldId="256"/>
        </pc:sldMkLst>
        <pc:spChg chg="mod">
          <ac:chgData name="Lucy Pittard" userId="a2641ce9-778a-4501-8d55-c37a9922c570" providerId="ADAL" clId="{06493027-E766-5E27-847A-D7F0D0D734F5}" dt="2026-10-23T12:22:50.167" v="477" actId="33553"/>
          <ac:spMkLst>
            <pc:docMk/>
            <pc:sldMk cId="460740074" sldId="256"/>
            <ac:spMk id="2" creationId="{27377815-37A5-C65E-B2A3-04D2D9A55662}"/>
          </ac:spMkLst>
        </pc:spChg>
        <pc:picChg chg="mod">
          <ac:chgData name="Lucy Pittard" userId="a2641ce9-778a-4501-8d55-c37a9922c570" providerId="ADAL" clId="{06493027-E766-5E27-847A-D7F0D0D734F5}" dt="2026-10-23T12:18:49.029" v="319" actId="962"/>
          <ac:picMkLst>
            <pc:docMk/>
            <pc:sldMk cId="460740074" sldId="256"/>
            <ac:picMk id="5" creationId="{48704EDF-08B8-16C9-3EC4-B7E391B5E650}"/>
          </ac:picMkLst>
        </pc:picChg>
      </pc:sldChg>
      <pc:sldChg chg="modSp mod">
        <pc:chgData name="Lucy Pittard" userId="a2641ce9-778a-4501-8d55-c37a9922c570" providerId="ADAL" clId="{06493027-E766-5E27-847A-D7F0D0D734F5}" dt="2026-10-23T12:23:11.017" v="479" actId="13244"/>
        <pc:sldMkLst>
          <pc:docMk/>
          <pc:sldMk cId="3214802080" sldId="257"/>
        </pc:sldMkLst>
        <pc:spChg chg="mod">
          <ac:chgData name="Lucy Pittard" userId="a2641ce9-778a-4501-8d55-c37a9922c570" providerId="ADAL" clId="{06493027-E766-5E27-847A-D7F0D0D734F5}" dt="2026-10-23T12:21:24.952" v="453" actId="33553"/>
          <ac:spMkLst>
            <pc:docMk/>
            <pc:sldMk cId="3214802080" sldId="257"/>
            <ac:spMk id="2" creationId="{A647D7DE-0A96-9985-9037-63F229F8B873}"/>
          </ac:spMkLst>
        </pc:spChg>
        <pc:picChg chg="mod ord">
          <ac:chgData name="Lucy Pittard" userId="a2641ce9-778a-4501-8d55-c37a9922c570" providerId="ADAL" clId="{06493027-E766-5E27-847A-D7F0D0D734F5}" dt="2026-10-23T12:23:11.017" v="479" actId="13244"/>
          <ac:picMkLst>
            <pc:docMk/>
            <pc:sldMk cId="3214802080" sldId="257"/>
            <ac:picMk id="5" creationId="{892FB1A8-0EE9-8149-64AA-E42B68A621BA}"/>
          </ac:picMkLst>
        </pc:picChg>
      </pc:sldChg>
      <pc:sldChg chg="modSp mod">
        <pc:chgData name="Lucy Pittard" userId="a2641ce9-778a-4501-8d55-c37a9922c570" providerId="ADAL" clId="{06493027-E766-5E27-847A-D7F0D0D734F5}" dt="2026-10-23T12:24:41.073" v="480" actId="13244"/>
        <pc:sldMkLst>
          <pc:docMk/>
          <pc:sldMk cId="2688538846" sldId="258"/>
        </pc:sldMkLst>
        <pc:spChg chg="mod">
          <ac:chgData name="Lucy Pittard" userId="a2641ce9-778a-4501-8d55-c37a9922c570" providerId="ADAL" clId="{06493027-E766-5E27-847A-D7F0D0D734F5}" dt="2026-10-23T12:21:27.827" v="454" actId="33553"/>
          <ac:spMkLst>
            <pc:docMk/>
            <pc:sldMk cId="2688538846" sldId="258"/>
            <ac:spMk id="2" creationId="{1E1549DC-8EFB-9358-1E2A-8B8F4873530E}"/>
          </ac:spMkLst>
        </pc:spChg>
        <pc:picChg chg="mod ord">
          <ac:chgData name="Lucy Pittard" userId="a2641ce9-778a-4501-8d55-c37a9922c570" providerId="ADAL" clId="{06493027-E766-5E27-847A-D7F0D0D734F5}" dt="2026-10-23T12:24:41.073" v="480" actId="13244"/>
          <ac:picMkLst>
            <pc:docMk/>
            <pc:sldMk cId="2688538846" sldId="258"/>
            <ac:picMk id="5" creationId="{C589F22B-1CBA-6FB3-EA61-1B82B6B94309}"/>
          </ac:picMkLst>
        </pc:picChg>
      </pc:sldChg>
      <pc:sldChg chg="modSp mod">
        <pc:chgData name="Lucy Pittard" userId="a2641ce9-778a-4501-8d55-c37a9922c570" providerId="ADAL" clId="{06493027-E766-5E27-847A-D7F0D0D734F5}" dt="2026-10-23T12:24:45.389" v="481" actId="13244"/>
        <pc:sldMkLst>
          <pc:docMk/>
          <pc:sldMk cId="2223897234" sldId="259"/>
        </pc:sldMkLst>
        <pc:spChg chg="mod">
          <ac:chgData name="Lucy Pittard" userId="a2641ce9-778a-4501-8d55-c37a9922c570" providerId="ADAL" clId="{06493027-E766-5E27-847A-D7F0D0D734F5}" dt="2026-10-23T12:21:31.083" v="455" actId="33553"/>
          <ac:spMkLst>
            <pc:docMk/>
            <pc:sldMk cId="2223897234" sldId="259"/>
            <ac:spMk id="2" creationId="{C9A5B246-D09E-D951-74B6-A63EA3A039A6}"/>
          </ac:spMkLst>
        </pc:spChg>
        <pc:picChg chg="mod ord">
          <ac:chgData name="Lucy Pittard" userId="a2641ce9-778a-4501-8d55-c37a9922c570" providerId="ADAL" clId="{06493027-E766-5E27-847A-D7F0D0D734F5}" dt="2026-10-23T12:24:45.389" v="481" actId="13244"/>
          <ac:picMkLst>
            <pc:docMk/>
            <pc:sldMk cId="2223897234" sldId="259"/>
            <ac:picMk id="5" creationId="{E5623E19-9C02-C42C-8451-22A5775A793A}"/>
          </ac:picMkLst>
        </pc:picChg>
      </pc:sldChg>
      <pc:sldChg chg="addSp modSp mod setBg">
        <pc:chgData name="Lucy Pittard" userId="a2641ce9-778a-4501-8d55-c37a9922c570" providerId="ADAL" clId="{06493027-E766-5E27-847A-D7F0D0D734F5}" dt="2026-10-23T12:24:54.718" v="483" actId="13244"/>
        <pc:sldMkLst>
          <pc:docMk/>
          <pc:sldMk cId="4213345078" sldId="260"/>
        </pc:sldMkLst>
        <pc:spChg chg="mod">
          <ac:chgData name="Lucy Pittard" userId="a2641ce9-778a-4501-8d55-c37a9922c570" providerId="ADAL" clId="{06493027-E766-5E27-847A-D7F0D0D734F5}" dt="2026-10-23T12:21:36.174" v="457" actId="33553"/>
          <ac:spMkLst>
            <pc:docMk/>
            <pc:sldMk cId="4213345078" sldId="260"/>
            <ac:spMk id="4" creationId="{B7B7E99A-530C-DD8B-3638-72074450C3A2}"/>
          </ac:spMkLst>
        </pc:spChg>
        <pc:spChg chg="add mod">
          <ac:chgData name="Lucy Pittard" userId="a2641ce9-778a-4501-8d55-c37a9922c570" providerId="ADAL" clId="{06493027-E766-5E27-847A-D7F0D0D734F5}" dt="2026-10-23T12:18:07.808" v="140" actId="962"/>
          <ac:spMkLst>
            <pc:docMk/>
            <pc:sldMk cId="4213345078" sldId="260"/>
            <ac:spMk id="7" creationId="{65BAAC92-10E4-7D28-A4C2-90A6F56C7C54}"/>
          </ac:spMkLst>
        </pc:spChg>
        <pc:spChg chg="mod">
          <ac:chgData name="Lucy Pittard" userId="a2641ce9-778a-4501-8d55-c37a9922c570" providerId="ADAL" clId="{06493027-E766-5E27-847A-D7F0D0D734F5}" dt="2026-10-23T12:18:27.656" v="260" actId="962"/>
          <ac:spMkLst>
            <pc:docMk/>
            <pc:sldMk cId="4213345078" sldId="260"/>
            <ac:spMk id="8" creationId="{C33C7BC6-C70C-5E69-F78D-6493D7887341}"/>
          </ac:spMkLst>
        </pc:spChg>
        <pc:picChg chg="mod">
          <ac:chgData name="Lucy Pittard" userId="a2641ce9-778a-4501-8d55-c37a9922c570" providerId="ADAL" clId="{06493027-E766-5E27-847A-D7F0D0D734F5}" dt="2026-10-23T12:18:30.882" v="261" actId="962"/>
          <ac:picMkLst>
            <pc:docMk/>
            <pc:sldMk cId="4213345078" sldId="260"/>
            <ac:picMk id="3" creationId="{6472DCFC-0EE3-15B7-4377-F8C259647B49}"/>
          </ac:picMkLst>
        </pc:picChg>
        <pc:picChg chg="mod ord">
          <ac:chgData name="Lucy Pittard" userId="a2641ce9-778a-4501-8d55-c37a9922c570" providerId="ADAL" clId="{06493027-E766-5E27-847A-D7F0D0D734F5}" dt="2026-10-23T12:24:54.718" v="483" actId="13244"/>
          <ac:picMkLst>
            <pc:docMk/>
            <pc:sldMk cId="4213345078" sldId="260"/>
            <ac:picMk id="5" creationId="{9E3F19B7-96E9-C79B-91E3-C0200EAB46BF}"/>
          </ac:picMkLst>
        </pc:picChg>
      </pc:sldChg>
      <pc:sldChg chg="modSp mod">
        <pc:chgData name="Lucy Pittard" userId="a2641ce9-778a-4501-8d55-c37a9922c570" providerId="ADAL" clId="{06493027-E766-5E27-847A-D7F0D0D734F5}" dt="2026-10-23T12:24:48.753" v="482" actId="13244"/>
        <pc:sldMkLst>
          <pc:docMk/>
          <pc:sldMk cId="3546962842" sldId="261"/>
        </pc:sldMkLst>
        <pc:spChg chg="mod">
          <ac:chgData name="Lucy Pittard" userId="a2641ce9-778a-4501-8d55-c37a9922c570" providerId="ADAL" clId="{06493027-E766-5E27-847A-D7F0D0D734F5}" dt="2026-10-23T12:21:33.472" v="456" actId="33553"/>
          <ac:spMkLst>
            <pc:docMk/>
            <pc:sldMk cId="3546962842" sldId="261"/>
            <ac:spMk id="2" creationId="{C2EFB0A0-8F93-2125-D7A3-873B6CE80E2D}"/>
          </ac:spMkLst>
        </pc:spChg>
        <pc:picChg chg="mod ord">
          <ac:chgData name="Lucy Pittard" userId="a2641ce9-778a-4501-8d55-c37a9922c570" providerId="ADAL" clId="{06493027-E766-5E27-847A-D7F0D0D734F5}" dt="2026-10-23T12:24:48.753" v="482" actId="13244"/>
          <ac:picMkLst>
            <pc:docMk/>
            <pc:sldMk cId="3546962842" sldId="261"/>
            <ac:picMk id="5" creationId="{2E1E6668-B83F-9E23-35B0-E30D2CB29EC5}"/>
          </ac:picMkLst>
        </pc:picChg>
      </pc:sldChg>
      <pc:sldChg chg="modSp mod">
        <pc:chgData name="Lucy Pittard" userId="a2641ce9-778a-4501-8d55-c37a9922c570" providerId="ADAL" clId="{06493027-E766-5E27-847A-D7F0D0D734F5}" dt="2026-10-23T12:25:05.648" v="484" actId="13244"/>
        <pc:sldMkLst>
          <pc:docMk/>
          <pc:sldMk cId="3281713354" sldId="262"/>
        </pc:sldMkLst>
        <pc:spChg chg="mod">
          <ac:chgData name="Lucy Pittard" userId="a2641ce9-778a-4501-8d55-c37a9922c570" providerId="ADAL" clId="{06493027-E766-5E27-847A-D7F0D0D734F5}" dt="2026-10-23T12:21:40.435" v="458" actId="33553"/>
          <ac:spMkLst>
            <pc:docMk/>
            <pc:sldMk cId="3281713354" sldId="262"/>
            <ac:spMk id="2" creationId="{7FC89142-99F5-8DFE-8D5E-E9F5DF52369E}"/>
          </ac:spMkLst>
        </pc:spChg>
        <pc:spChg chg="mod">
          <ac:chgData name="Lucy Pittard" userId="a2641ce9-778a-4501-8d55-c37a9922c570" providerId="ADAL" clId="{06493027-E766-5E27-847A-D7F0D0D734F5}" dt="2026-10-23T12:19:29.656" v="411" actId="962"/>
          <ac:spMkLst>
            <pc:docMk/>
            <pc:sldMk cId="3281713354" sldId="262"/>
            <ac:spMk id="4" creationId="{9E30304E-0F03-539F-3819-44A25F74B545}"/>
          </ac:spMkLst>
        </pc:spChg>
        <pc:picChg chg="mod ord">
          <ac:chgData name="Lucy Pittard" userId="a2641ce9-778a-4501-8d55-c37a9922c570" providerId="ADAL" clId="{06493027-E766-5E27-847A-D7F0D0D734F5}" dt="2026-10-23T12:25:05.648" v="484" actId="13244"/>
          <ac:picMkLst>
            <pc:docMk/>
            <pc:sldMk cId="3281713354" sldId="262"/>
            <ac:picMk id="5" creationId="{4B8777A4-9824-DC8F-FA8F-474C3E996D50}"/>
          </ac:picMkLst>
        </pc:picChg>
        <pc:picChg chg="mod">
          <ac:chgData name="Lucy Pittard" userId="a2641ce9-778a-4501-8d55-c37a9922c570" providerId="ADAL" clId="{06493027-E766-5E27-847A-D7F0D0D734F5}" dt="2026-10-23T12:19:33.973" v="412" actId="962"/>
          <ac:picMkLst>
            <pc:docMk/>
            <pc:sldMk cId="3281713354" sldId="262"/>
            <ac:picMk id="7" creationId="{DF95BAB1-2BC7-F9F5-9648-C0BC8FFCF409}"/>
          </ac:picMkLst>
        </pc:picChg>
      </pc:sldChg>
      <pc:sldChg chg="modSp mod">
        <pc:chgData name="Lucy Pittard" userId="a2641ce9-778a-4501-8d55-c37a9922c570" providerId="ADAL" clId="{06493027-E766-5E27-847A-D7F0D0D734F5}" dt="2026-10-23T12:25:14.937" v="485" actId="13244"/>
        <pc:sldMkLst>
          <pc:docMk/>
          <pc:sldMk cId="2753546600" sldId="263"/>
        </pc:sldMkLst>
        <pc:spChg chg="mod">
          <ac:chgData name="Lucy Pittard" userId="a2641ce9-778a-4501-8d55-c37a9922c570" providerId="ADAL" clId="{06493027-E766-5E27-847A-D7F0D0D734F5}" dt="2026-10-23T12:21:44.683" v="459" actId="33553"/>
          <ac:spMkLst>
            <pc:docMk/>
            <pc:sldMk cId="2753546600" sldId="263"/>
            <ac:spMk id="3" creationId="{6222FF90-2C14-F6DD-856C-39FFD4AC7198}"/>
          </ac:spMkLst>
        </pc:spChg>
        <pc:picChg chg="mod ord">
          <ac:chgData name="Lucy Pittard" userId="a2641ce9-778a-4501-8d55-c37a9922c570" providerId="ADAL" clId="{06493027-E766-5E27-847A-D7F0D0D734F5}" dt="2026-10-23T12:25:14.937" v="485" actId="13244"/>
          <ac:picMkLst>
            <pc:docMk/>
            <pc:sldMk cId="2753546600" sldId="263"/>
            <ac:picMk id="2" creationId="{51CE6335-96FA-3DE2-66C5-D847DA2613AA}"/>
          </ac:picMkLst>
        </pc:picChg>
      </pc:sldChg>
      <pc:sldChg chg="modSp mod">
        <pc:chgData name="Lucy Pittard" userId="a2641ce9-778a-4501-8d55-c37a9922c570" providerId="ADAL" clId="{06493027-E766-5E27-847A-D7F0D0D734F5}" dt="2026-10-23T12:25:20.178" v="486" actId="13244"/>
        <pc:sldMkLst>
          <pc:docMk/>
          <pc:sldMk cId="4059676608" sldId="264"/>
        </pc:sldMkLst>
        <pc:spChg chg="mod">
          <ac:chgData name="Lucy Pittard" userId="a2641ce9-778a-4501-8d55-c37a9922c570" providerId="ADAL" clId="{06493027-E766-5E27-847A-D7F0D0D734F5}" dt="2026-10-23T12:21:47.972" v="460" actId="33553"/>
          <ac:spMkLst>
            <pc:docMk/>
            <pc:sldMk cId="4059676608" sldId="264"/>
            <ac:spMk id="3" creationId="{805FF19A-1785-5E14-EDB5-AA0316BB88B6}"/>
          </ac:spMkLst>
        </pc:spChg>
        <pc:picChg chg="mod ord">
          <ac:chgData name="Lucy Pittard" userId="a2641ce9-778a-4501-8d55-c37a9922c570" providerId="ADAL" clId="{06493027-E766-5E27-847A-D7F0D0D734F5}" dt="2026-10-23T12:25:20.178" v="486" actId="13244"/>
          <ac:picMkLst>
            <pc:docMk/>
            <pc:sldMk cId="4059676608" sldId="264"/>
            <ac:picMk id="2" creationId="{16745A98-160B-D4CC-6F3B-87B19DCF5C2A}"/>
          </ac:picMkLst>
        </pc:picChg>
      </pc:sldChg>
      <pc:sldChg chg="modSp mod">
        <pc:chgData name="Lucy Pittard" userId="a2641ce9-778a-4501-8d55-c37a9922c570" providerId="ADAL" clId="{06493027-E766-5E27-847A-D7F0D0D734F5}" dt="2026-10-23T12:25:23.478" v="487" actId="13244"/>
        <pc:sldMkLst>
          <pc:docMk/>
          <pc:sldMk cId="1104045285" sldId="265"/>
        </pc:sldMkLst>
        <pc:spChg chg="mod">
          <ac:chgData name="Lucy Pittard" userId="a2641ce9-778a-4501-8d55-c37a9922c570" providerId="ADAL" clId="{06493027-E766-5E27-847A-D7F0D0D734F5}" dt="2026-10-23T12:21:52.070" v="461" actId="33553"/>
          <ac:spMkLst>
            <pc:docMk/>
            <pc:sldMk cId="1104045285" sldId="265"/>
            <ac:spMk id="3" creationId="{6CF4A9DA-EF85-5D9D-D4DA-5D0D50E5F3AA}"/>
          </ac:spMkLst>
        </pc:spChg>
        <pc:picChg chg="mod ord">
          <ac:chgData name="Lucy Pittard" userId="a2641ce9-778a-4501-8d55-c37a9922c570" providerId="ADAL" clId="{06493027-E766-5E27-847A-D7F0D0D734F5}" dt="2026-10-23T12:25:23.478" v="487" actId="13244"/>
          <ac:picMkLst>
            <pc:docMk/>
            <pc:sldMk cId="1104045285" sldId="265"/>
            <ac:picMk id="2" creationId="{EA062D04-8422-C698-6254-3567943D33BA}"/>
          </ac:picMkLst>
        </pc:picChg>
      </pc:sldChg>
      <pc:sldChg chg="modSp mod">
        <pc:chgData name="Lucy Pittard" userId="a2641ce9-778a-4501-8d55-c37a9922c570" providerId="ADAL" clId="{06493027-E766-5E27-847A-D7F0D0D734F5}" dt="2026-10-23T12:25:26.724" v="488" actId="13244"/>
        <pc:sldMkLst>
          <pc:docMk/>
          <pc:sldMk cId="2840153771" sldId="266"/>
        </pc:sldMkLst>
        <pc:spChg chg="mod">
          <ac:chgData name="Lucy Pittard" userId="a2641ce9-778a-4501-8d55-c37a9922c570" providerId="ADAL" clId="{06493027-E766-5E27-847A-D7F0D0D734F5}" dt="2026-10-23T12:21:54.394" v="462" actId="33553"/>
          <ac:spMkLst>
            <pc:docMk/>
            <pc:sldMk cId="2840153771" sldId="266"/>
            <ac:spMk id="3" creationId="{031A66A1-B8C9-773B-82EF-E09729AA9875}"/>
          </ac:spMkLst>
        </pc:spChg>
        <pc:picChg chg="mod ord">
          <ac:chgData name="Lucy Pittard" userId="a2641ce9-778a-4501-8d55-c37a9922c570" providerId="ADAL" clId="{06493027-E766-5E27-847A-D7F0D0D734F5}" dt="2026-10-23T12:25:26.724" v="488" actId="13244"/>
          <ac:picMkLst>
            <pc:docMk/>
            <pc:sldMk cId="2840153771" sldId="266"/>
            <ac:picMk id="2" creationId="{F6EF2A2C-3ECD-B0DB-1EDC-98FED2C7DD2C}"/>
          </ac:picMkLst>
        </pc:picChg>
      </pc:sldChg>
      <pc:sldChg chg="modSp mod">
        <pc:chgData name="Lucy Pittard" userId="a2641ce9-778a-4501-8d55-c37a9922c570" providerId="ADAL" clId="{06493027-E766-5E27-847A-D7F0D0D734F5}" dt="2026-10-23T12:25:33.432" v="489" actId="13244"/>
        <pc:sldMkLst>
          <pc:docMk/>
          <pc:sldMk cId="1314737184" sldId="267"/>
        </pc:sldMkLst>
        <pc:spChg chg="mod">
          <ac:chgData name="Lucy Pittard" userId="a2641ce9-778a-4501-8d55-c37a9922c570" providerId="ADAL" clId="{06493027-E766-5E27-847A-D7F0D0D734F5}" dt="2026-10-23T12:21:59.053" v="463" actId="33553"/>
          <ac:spMkLst>
            <pc:docMk/>
            <pc:sldMk cId="1314737184" sldId="267"/>
            <ac:spMk id="3" creationId="{D04CFD5E-32AF-E50B-4392-C4BE12BFEFCC}"/>
          </ac:spMkLst>
        </pc:spChg>
        <pc:picChg chg="mod ord">
          <ac:chgData name="Lucy Pittard" userId="a2641ce9-778a-4501-8d55-c37a9922c570" providerId="ADAL" clId="{06493027-E766-5E27-847A-D7F0D0D734F5}" dt="2026-10-23T12:25:33.432" v="489" actId="13244"/>
          <ac:picMkLst>
            <pc:docMk/>
            <pc:sldMk cId="1314737184" sldId="267"/>
            <ac:picMk id="2" creationId="{C07AC508-7044-A831-7D01-3592B5AD612E}"/>
          </ac:picMkLst>
        </pc:picChg>
      </pc:sldChg>
      <pc:sldChg chg="modSp mod">
        <pc:chgData name="Lucy Pittard" userId="a2641ce9-778a-4501-8d55-c37a9922c570" providerId="ADAL" clId="{06493027-E766-5E27-847A-D7F0D0D734F5}" dt="2026-10-23T12:25:36.557" v="490" actId="13244"/>
        <pc:sldMkLst>
          <pc:docMk/>
          <pc:sldMk cId="1270154197" sldId="268"/>
        </pc:sldMkLst>
        <pc:spChg chg="mod">
          <ac:chgData name="Lucy Pittard" userId="a2641ce9-778a-4501-8d55-c37a9922c570" providerId="ADAL" clId="{06493027-E766-5E27-847A-D7F0D0D734F5}" dt="2026-10-23T12:22:02.954" v="464" actId="33553"/>
          <ac:spMkLst>
            <pc:docMk/>
            <pc:sldMk cId="1270154197" sldId="268"/>
            <ac:spMk id="3" creationId="{B9B850C6-0E00-9FCA-CD1D-CB725828890D}"/>
          </ac:spMkLst>
        </pc:spChg>
        <pc:picChg chg="mod ord">
          <ac:chgData name="Lucy Pittard" userId="a2641ce9-778a-4501-8d55-c37a9922c570" providerId="ADAL" clId="{06493027-E766-5E27-847A-D7F0D0D734F5}" dt="2026-10-23T12:25:36.557" v="490" actId="13244"/>
          <ac:picMkLst>
            <pc:docMk/>
            <pc:sldMk cId="1270154197" sldId="268"/>
            <ac:picMk id="2" creationId="{D327EF6C-97D8-1949-C5A0-13552158CD0A}"/>
          </ac:picMkLst>
        </pc:picChg>
      </pc:sldChg>
      <pc:sldChg chg="modSp mod">
        <pc:chgData name="Lucy Pittard" userId="a2641ce9-778a-4501-8d55-c37a9922c570" providerId="ADAL" clId="{06493027-E766-5E27-847A-D7F0D0D734F5}" dt="2026-10-23T12:25:39.465" v="491" actId="13244"/>
        <pc:sldMkLst>
          <pc:docMk/>
          <pc:sldMk cId="3139216278" sldId="269"/>
        </pc:sldMkLst>
        <pc:spChg chg="mod">
          <ac:chgData name="Lucy Pittard" userId="a2641ce9-778a-4501-8d55-c37a9922c570" providerId="ADAL" clId="{06493027-E766-5E27-847A-D7F0D0D734F5}" dt="2026-10-23T12:22:05.538" v="465" actId="33553"/>
          <ac:spMkLst>
            <pc:docMk/>
            <pc:sldMk cId="3139216278" sldId="269"/>
            <ac:spMk id="3" creationId="{87F7E8CB-444D-A1B5-9DC5-C7771487152E}"/>
          </ac:spMkLst>
        </pc:spChg>
        <pc:picChg chg="mod ord">
          <ac:chgData name="Lucy Pittard" userId="a2641ce9-778a-4501-8d55-c37a9922c570" providerId="ADAL" clId="{06493027-E766-5E27-847A-D7F0D0D734F5}" dt="2026-10-23T12:25:39.465" v="491" actId="13244"/>
          <ac:picMkLst>
            <pc:docMk/>
            <pc:sldMk cId="3139216278" sldId="269"/>
            <ac:picMk id="2" creationId="{DB840691-1D36-9146-B1C3-36DB81CD0278}"/>
          </ac:picMkLst>
        </pc:picChg>
      </pc:sldChg>
      <pc:sldChg chg="modSp mod">
        <pc:chgData name="Lucy Pittard" userId="a2641ce9-778a-4501-8d55-c37a9922c570" providerId="ADAL" clId="{06493027-E766-5E27-847A-D7F0D0D734F5}" dt="2026-10-23T12:25:43.172" v="492" actId="13244"/>
        <pc:sldMkLst>
          <pc:docMk/>
          <pc:sldMk cId="2158402118" sldId="270"/>
        </pc:sldMkLst>
        <pc:spChg chg="mod">
          <ac:chgData name="Lucy Pittard" userId="a2641ce9-778a-4501-8d55-c37a9922c570" providerId="ADAL" clId="{06493027-E766-5E27-847A-D7F0D0D734F5}" dt="2026-10-23T12:22:07.722" v="466" actId="33553"/>
          <ac:spMkLst>
            <pc:docMk/>
            <pc:sldMk cId="2158402118" sldId="270"/>
            <ac:spMk id="3" creationId="{45FA4EBD-EF68-69CB-8A2B-ECA5B748F1E5}"/>
          </ac:spMkLst>
        </pc:spChg>
        <pc:picChg chg="mod ord">
          <ac:chgData name="Lucy Pittard" userId="a2641ce9-778a-4501-8d55-c37a9922c570" providerId="ADAL" clId="{06493027-E766-5E27-847A-D7F0D0D734F5}" dt="2026-10-23T12:25:43.172" v="492" actId="13244"/>
          <ac:picMkLst>
            <pc:docMk/>
            <pc:sldMk cId="2158402118" sldId="270"/>
            <ac:picMk id="2" creationId="{12592093-58A3-75B9-9537-DD120D8743B0}"/>
          </ac:picMkLst>
        </pc:picChg>
      </pc:sldChg>
      <pc:sldChg chg="modSp mod">
        <pc:chgData name="Lucy Pittard" userId="a2641ce9-778a-4501-8d55-c37a9922c570" providerId="ADAL" clId="{06493027-E766-5E27-847A-D7F0D0D734F5}" dt="2026-10-23T12:25:46.602" v="493" actId="13244"/>
        <pc:sldMkLst>
          <pc:docMk/>
          <pc:sldMk cId="2846814626" sldId="271"/>
        </pc:sldMkLst>
        <pc:spChg chg="mod">
          <ac:chgData name="Lucy Pittard" userId="a2641ce9-778a-4501-8d55-c37a9922c570" providerId="ADAL" clId="{06493027-E766-5E27-847A-D7F0D0D734F5}" dt="2026-10-23T12:22:11.034" v="467" actId="33553"/>
          <ac:spMkLst>
            <pc:docMk/>
            <pc:sldMk cId="2846814626" sldId="271"/>
            <ac:spMk id="3" creationId="{0D4038BA-C71E-F006-7E0B-57F3CB330F43}"/>
          </ac:spMkLst>
        </pc:spChg>
        <pc:picChg chg="mod ord">
          <ac:chgData name="Lucy Pittard" userId="a2641ce9-778a-4501-8d55-c37a9922c570" providerId="ADAL" clId="{06493027-E766-5E27-847A-D7F0D0D734F5}" dt="2026-10-23T12:25:46.602" v="493" actId="13244"/>
          <ac:picMkLst>
            <pc:docMk/>
            <pc:sldMk cId="2846814626" sldId="271"/>
            <ac:picMk id="2" creationId="{87A0E1EE-0250-63AF-666A-27FF6ADDF484}"/>
          </ac:picMkLst>
        </pc:picChg>
      </pc:sldChg>
      <pc:sldChg chg="modSp mod">
        <pc:chgData name="Lucy Pittard" userId="a2641ce9-778a-4501-8d55-c37a9922c570" providerId="ADAL" clId="{06493027-E766-5E27-847A-D7F0D0D734F5}" dt="2026-10-23T12:25:50.172" v="494" actId="13244"/>
        <pc:sldMkLst>
          <pc:docMk/>
          <pc:sldMk cId="3229484979" sldId="272"/>
        </pc:sldMkLst>
        <pc:spChg chg="mod">
          <ac:chgData name="Lucy Pittard" userId="a2641ce9-778a-4501-8d55-c37a9922c570" providerId="ADAL" clId="{06493027-E766-5E27-847A-D7F0D0D734F5}" dt="2026-10-23T12:22:13.234" v="468" actId="33553"/>
          <ac:spMkLst>
            <pc:docMk/>
            <pc:sldMk cId="3229484979" sldId="272"/>
            <ac:spMk id="3" creationId="{B14E707E-520D-B896-E03F-D38B84D6264A}"/>
          </ac:spMkLst>
        </pc:spChg>
        <pc:picChg chg="mod ord">
          <ac:chgData name="Lucy Pittard" userId="a2641ce9-778a-4501-8d55-c37a9922c570" providerId="ADAL" clId="{06493027-E766-5E27-847A-D7F0D0D734F5}" dt="2026-10-23T12:25:50.172" v="494" actId="13244"/>
          <ac:picMkLst>
            <pc:docMk/>
            <pc:sldMk cId="3229484979" sldId="272"/>
            <ac:picMk id="2" creationId="{2E4D3292-1A25-B12F-BF1E-39B9907327BD}"/>
          </ac:picMkLst>
        </pc:picChg>
      </pc:sldChg>
      <pc:sldChg chg="modSp mod">
        <pc:chgData name="Lucy Pittard" userId="a2641ce9-778a-4501-8d55-c37a9922c570" providerId="ADAL" clId="{06493027-E766-5E27-847A-D7F0D0D734F5}" dt="2026-10-23T12:25:53.962" v="495" actId="13244"/>
        <pc:sldMkLst>
          <pc:docMk/>
          <pc:sldMk cId="1693286799" sldId="273"/>
        </pc:sldMkLst>
        <pc:spChg chg="mod">
          <ac:chgData name="Lucy Pittard" userId="a2641ce9-778a-4501-8d55-c37a9922c570" providerId="ADAL" clId="{06493027-E766-5E27-847A-D7F0D0D734F5}" dt="2026-10-23T12:22:16.333" v="469" actId="33553"/>
          <ac:spMkLst>
            <pc:docMk/>
            <pc:sldMk cId="1693286799" sldId="273"/>
            <ac:spMk id="3" creationId="{275E36D1-0B52-D2EA-6E3A-D73250F7927B}"/>
          </ac:spMkLst>
        </pc:spChg>
        <pc:picChg chg="mod ord">
          <ac:chgData name="Lucy Pittard" userId="a2641ce9-778a-4501-8d55-c37a9922c570" providerId="ADAL" clId="{06493027-E766-5E27-847A-D7F0D0D734F5}" dt="2026-10-23T12:25:53.962" v="495" actId="13244"/>
          <ac:picMkLst>
            <pc:docMk/>
            <pc:sldMk cId="1693286799" sldId="273"/>
            <ac:picMk id="2" creationId="{A9DFA68B-5F59-68B8-BC74-762869906130}"/>
          </ac:picMkLst>
        </pc:picChg>
      </pc:sldChg>
      <pc:sldChg chg="modSp mod">
        <pc:chgData name="Lucy Pittard" userId="a2641ce9-778a-4501-8d55-c37a9922c570" providerId="ADAL" clId="{06493027-E766-5E27-847A-D7F0D0D734F5}" dt="2026-10-23T12:25:57.352" v="496" actId="13244"/>
        <pc:sldMkLst>
          <pc:docMk/>
          <pc:sldMk cId="2037539249" sldId="274"/>
        </pc:sldMkLst>
        <pc:spChg chg="mod">
          <ac:chgData name="Lucy Pittard" userId="a2641ce9-778a-4501-8d55-c37a9922c570" providerId="ADAL" clId="{06493027-E766-5E27-847A-D7F0D0D734F5}" dt="2026-10-23T12:22:18.466" v="470" actId="33553"/>
          <ac:spMkLst>
            <pc:docMk/>
            <pc:sldMk cId="2037539249" sldId="274"/>
            <ac:spMk id="3" creationId="{A6F4523C-5EB7-2999-3040-A5188CBEB2B1}"/>
          </ac:spMkLst>
        </pc:spChg>
        <pc:picChg chg="mod ord">
          <ac:chgData name="Lucy Pittard" userId="a2641ce9-778a-4501-8d55-c37a9922c570" providerId="ADAL" clId="{06493027-E766-5E27-847A-D7F0D0D734F5}" dt="2026-10-23T12:25:57.352" v="496" actId="13244"/>
          <ac:picMkLst>
            <pc:docMk/>
            <pc:sldMk cId="2037539249" sldId="274"/>
            <ac:picMk id="2" creationId="{1D25E0FC-2EE9-963D-AA07-674824F64B04}"/>
          </ac:picMkLst>
        </pc:picChg>
      </pc:sldChg>
      <pc:sldChg chg="modSp mod">
        <pc:chgData name="Lucy Pittard" userId="a2641ce9-778a-4501-8d55-c37a9922c570" providerId="ADAL" clId="{06493027-E766-5E27-847A-D7F0D0D734F5}" dt="2026-10-23T12:26:00.267" v="497" actId="13244"/>
        <pc:sldMkLst>
          <pc:docMk/>
          <pc:sldMk cId="724769371" sldId="275"/>
        </pc:sldMkLst>
        <pc:picChg chg="mod ord">
          <ac:chgData name="Lucy Pittard" userId="a2641ce9-778a-4501-8d55-c37a9922c570" providerId="ADAL" clId="{06493027-E766-5E27-847A-D7F0D0D734F5}" dt="2026-10-23T12:26:00.267" v="497" actId="13244"/>
          <ac:picMkLst>
            <pc:docMk/>
            <pc:sldMk cId="724769371" sldId="275"/>
            <ac:picMk id="2" creationId="{B206A28A-3C48-BF3C-A6A5-4A82AF3216AC}"/>
          </ac:picMkLst>
        </pc:picChg>
      </pc:sldChg>
      <pc:sldChg chg="modSp mod">
        <pc:chgData name="Lucy Pittard" userId="a2641ce9-778a-4501-8d55-c37a9922c570" providerId="ADAL" clId="{06493027-E766-5E27-847A-D7F0D0D734F5}" dt="2026-10-23T12:26:03.871" v="498" actId="13244"/>
        <pc:sldMkLst>
          <pc:docMk/>
          <pc:sldMk cId="3472667374" sldId="276"/>
        </pc:sldMkLst>
        <pc:spChg chg="mod">
          <ac:chgData name="Lucy Pittard" userId="a2641ce9-778a-4501-8d55-c37a9922c570" providerId="ADAL" clId="{06493027-E766-5E27-847A-D7F0D0D734F5}" dt="2026-10-23T12:22:24.552" v="471" actId="33553"/>
          <ac:spMkLst>
            <pc:docMk/>
            <pc:sldMk cId="3472667374" sldId="276"/>
            <ac:spMk id="3" creationId="{AF1DA349-BD2F-D4CD-F38A-E9E77BC84AB5}"/>
          </ac:spMkLst>
        </pc:spChg>
        <pc:picChg chg="mod ord">
          <ac:chgData name="Lucy Pittard" userId="a2641ce9-778a-4501-8d55-c37a9922c570" providerId="ADAL" clId="{06493027-E766-5E27-847A-D7F0D0D734F5}" dt="2026-10-23T12:26:03.871" v="498" actId="13244"/>
          <ac:picMkLst>
            <pc:docMk/>
            <pc:sldMk cId="3472667374" sldId="276"/>
            <ac:picMk id="2" creationId="{A4C49524-CD23-3C22-2321-71B8F17BE533}"/>
          </ac:picMkLst>
        </pc:picChg>
      </pc:sldChg>
      <pc:sldChg chg="modSp mod">
        <pc:chgData name="Lucy Pittard" userId="a2641ce9-778a-4501-8d55-c37a9922c570" providerId="ADAL" clId="{06493027-E766-5E27-847A-D7F0D0D734F5}" dt="2026-10-23T12:26:07.279" v="499" actId="13244"/>
        <pc:sldMkLst>
          <pc:docMk/>
          <pc:sldMk cId="3912166052" sldId="277"/>
        </pc:sldMkLst>
        <pc:spChg chg="mod">
          <ac:chgData name="Lucy Pittard" userId="a2641ce9-778a-4501-8d55-c37a9922c570" providerId="ADAL" clId="{06493027-E766-5E27-847A-D7F0D0D734F5}" dt="2026-10-23T12:22:26.869" v="472" actId="33553"/>
          <ac:spMkLst>
            <pc:docMk/>
            <pc:sldMk cId="3912166052" sldId="277"/>
            <ac:spMk id="3" creationId="{8D22AE3B-5C3A-A45E-9DAA-6E841A182E35}"/>
          </ac:spMkLst>
        </pc:spChg>
        <pc:picChg chg="mod ord">
          <ac:chgData name="Lucy Pittard" userId="a2641ce9-778a-4501-8d55-c37a9922c570" providerId="ADAL" clId="{06493027-E766-5E27-847A-D7F0D0D734F5}" dt="2026-10-23T12:26:07.279" v="499" actId="13244"/>
          <ac:picMkLst>
            <pc:docMk/>
            <pc:sldMk cId="3912166052" sldId="277"/>
            <ac:picMk id="2" creationId="{E1D2CAFB-E5DC-2022-7C51-236AF05F35C5}"/>
          </ac:picMkLst>
        </pc:picChg>
      </pc:sldChg>
      <pc:sldChg chg="modSp mod">
        <pc:chgData name="Lucy Pittard" userId="a2641ce9-778a-4501-8d55-c37a9922c570" providerId="ADAL" clId="{06493027-E766-5E27-847A-D7F0D0D734F5}" dt="2026-10-23T12:26:11.793" v="500" actId="13244"/>
        <pc:sldMkLst>
          <pc:docMk/>
          <pc:sldMk cId="3217893760" sldId="278"/>
        </pc:sldMkLst>
        <pc:spChg chg="mod">
          <ac:chgData name="Lucy Pittard" userId="a2641ce9-778a-4501-8d55-c37a9922c570" providerId="ADAL" clId="{06493027-E766-5E27-847A-D7F0D0D734F5}" dt="2026-10-23T12:22:29.491" v="473" actId="33553"/>
          <ac:spMkLst>
            <pc:docMk/>
            <pc:sldMk cId="3217893760" sldId="278"/>
            <ac:spMk id="3" creationId="{E2676816-C0D9-4691-4D3E-39035087660E}"/>
          </ac:spMkLst>
        </pc:spChg>
        <pc:picChg chg="mod ord">
          <ac:chgData name="Lucy Pittard" userId="a2641ce9-778a-4501-8d55-c37a9922c570" providerId="ADAL" clId="{06493027-E766-5E27-847A-D7F0D0D734F5}" dt="2026-10-23T12:26:11.793" v="500" actId="13244"/>
          <ac:picMkLst>
            <pc:docMk/>
            <pc:sldMk cId="3217893760" sldId="278"/>
            <ac:picMk id="2" creationId="{9E9B5EA6-A55B-6DA3-72DB-489704B45496}"/>
          </ac:picMkLst>
        </pc:picChg>
      </pc:sldChg>
      <pc:sldChg chg="modSp mod">
        <pc:chgData name="Lucy Pittard" userId="a2641ce9-778a-4501-8d55-c37a9922c570" providerId="ADAL" clId="{06493027-E766-5E27-847A-D7F0D0D734F5}" dt="2026-10-23T12:26:14.960" v="501" actId="13244"/>
        <pc:sldMkLst>
          <pc:docMk/>
          <pc:sldMk cId="4279915976" sldId="279"/>
        </pc:sldMkLst>
        <pc:spChg chg="mod">
          <ac:chgData name="Lucy Pittard" userId="a2641ce9-778a-4501-8d55-c37a9922c570" providerId="ADAL" clId="{06493027-E766-5E27-847A-D7F0D0D734F5}" dt="2026-10-23T12:22:32.465" v="474" actId="33553"/>
          <ac:spMkLst>
            <pc:docMk/>
            <pc:sldMk cId="4279915976" sldId="279"/>
            <ac:spMk id="3" creationId="{3BA9FFB3-3121-77CB-958C-D8B836F2D94D}"/>
          </ac:spMkLst>
        </pc:spChg>
        <pc:picChg chg="mod ord">
          <ac:chgData name="Lucy Pittard" userId="a2641ce9-778a-4501-8d55-c37a9922c570" providerId="ADAL" clId="{06493027-E766-5E27-847A-D7F0D0D734F5}" dt="2026-10-23T12:26:14.960" v="501" actId="13244"/>
          <ac:picMkLst>
            <pc:docMk/>
            <pc:sldMk cId="4279915976" sldId="279"/>
            <ac:picMk id="2" creationId="{35CD4356-7CE4-4B19-F130-008BA62ABAF7}"/>
          </ac:picMkLst>
        </pc:picChg>
      </pc:sldChg>
      <pc:sldChg chg="modSp mod">
        <pc:chgData name="Lucy Pittard" userId="a2641ce9-778a-4501-8d55-c37a9922c570" providerId="ADAL" clId="{06493027-E766-5E27-847A-D7F0D0D734F5}" dt="2026-10-23T12:26:19.033" v="502" actId="13244"/>
        <pc:sldMkLst>
          <pc:docMk/>
          <pc:sldMk cId="2151035632" sldId="280"/>
        </pc:sldMkLst>
        <pc:spChg chg="mod">
          <ac:chgData name="Lucy Pittard" userId="a2641ce9-778a-4501-8d55-c37a9922c570" providerId="ADAL" clId="{06493027-E766-5E27-847A-D7F0D0D734F5}" dt="2026-10-23T12:22:35.225" v="475" actId="33553"/>
          <ac:spMkLst>
            <pc:docMk/>
            <pc:sldMk cId="2151035632" sldId="280"/>
            <ac:spMk id="3" creationId="{A3680363-419E-AF67-39AD-4A0EA81A53FF}"/>
          </ac:spMkLst>
        </pc:spChg>
        <pc:picChg chg="mod ord">
          <ac:chgData name="Lucy Pittard" userId="a2641ce9-778a-4501-8d55-c37a9922c570" providerId="ADAL" clId="{06493027-E766-5E27-847A-D7F0D0D734F5}" dt="2026-10-23T12:26:19.033" v="502" actId="13244"/>
          <ac:picMkLst>
            <pc:docMk/>
            <pc:sldMk cId="2151035632" sldId="280"/>
            <ac:picMk id="2" creationId="{3DD74EC9-BACF-6B3A-0BDF-90635402CAF2}"/>
          </ac:picMkLst>
        </pc:picChg>
      </pc:sldChg>
      <pc:sldChg chg="modSp mod">
        <pc:chgData name="Lucy Pittard" userId="a2641ce9-778a-4501-8d55-c37a9922c570" providerId="ADAL" clId="{06493027-E766-5E27-847A-D7F0D0D734F5}" dt="2026-10-23T12:26:22.289" v="503" actId="13244"/>
        <pc:sldMkLst>
          <pc:docMk/>
          <pc:sldMk cId="593524177" sldId="281"/>
        </pc:sldMkLst>
        <pc:spChg chg="mod">
          <ac:chgData name="Lucy Pittard" userId="a2641ce9-778a-4501-8d55-c37a9922c570" providerId="ADAL" clId="{06493027-E766-5E27-847A-D7F0D0D734F5}" dt="2026-10-23T12:22:37.846" v="476" actId="33553"/>
          <ac:spMkLst>
            <pc:docMk/>
            <pc:sldMk cId="593524177" sldId="281"/>
            <ac:spMk id="3" creationId="{9BF3A9B3-2BF5-FA92-ECED-9CFE76244776}"/>
          </ac:spMkLst>
        </pc:spChg>
        <pc:picChg chg="mod ord">
          <ac:chgData name="Lucy Pittard" userId="a2641ce9-778a-4501-8d55-c37a9922c570" providerId="ADAL" clId="{06493027-E766-5E27-847A-D7F0D0D734F5}" dt="2026-10-23T12:26:22.289" v="503" actId="13244"/>
          <ac:picMkLst>
            <pc:docMk/>
            <pc:sldMk cId="593524177" sldId="281"/>
            <ac:picMk id="2" creationId="{165EA4F1-460E-6F4E-BBC0-3C111DC0717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2336B-F1C7-895D-636B-49EBFA51C9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7CD3B4-542F-1642-C9B9-E772890975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8B4EAA-B6D6-FDB9-8278-48854E94C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9649-A06F-9244-AEE4-F49F65A855E6}" type="datetimeFigureOut">
              <a:rPr lang="en-US" smtClean="0"/>
              <a:t>10/23/26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4A8887-6DC3-26B1-4C6C-BD90E893E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EAD505-61ED-B39D-B2C5-F7A4BDB35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249C-52BB-0440-898F-33C0AFD109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945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68183-763F-876D-49D3-870D3083E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549D0-619E-4FCE-271E-0B587CBC1A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EA381-78DD-3526-5565-40524835A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9649-A06F-9244-AEE4-F49F65A855E6}" type="datetimeFigureOut">
              <a:rPr lang="en-US" smtClean="0"/>
              <a:t>10/23/26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99B1AB-8D60-C60E-B594-D0BA450A5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849733-D610-CFAE-5441-31A794100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249C-52BB-0440-898F-33C0AFD109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167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73EBA-D95A-4B6B-0107-A66A62E43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85C0C6-82C8-EEED-B2EB-DC5888F9BF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683F95-6711-9E07-C083-43A0935D3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9649-A06F-9244-AEE4-F49F65A855E6}" type="datetimeFigureOut">
              <a:rPr lang="en-US" smtClean="0"/>
              <a:t>10/23/26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2D8300-699D-02EF-B317-E8C42C285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4227F6-39DC-6987-D6DB-857DD5012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249C-52BB-0440-898F-33C0AFD109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C7CF7-F9DC-D85C-F2C2-0BF467D6C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D7F64-62C7-A9BC-BEE6-52D860F56D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BC43B9-60EB-6330-82B9-97E5E594F6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EE3724-1792-A372-D1F9-CB2D8B384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9649-A06F-9244-AEE4-F49F65A855E6}" type="datetimeFigureOut">
              <a:rPr lang="en-US" smtClean="0"/>
              <a:t>10/23/26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1BD210-902F-4806-FAD1-603657935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470DE9-D27A-A5E0-0EAB-36FEABAC7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249C-52BB-0440-898F-33C0AFD109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343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B2F09-892B-782B-6D2D-7D5CB852D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5FAFF-0283-2ED0-89C9-F68BEE2FCC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8564D9-AC31-C790-14D3-3E384FB0E4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CE9D27-9932-F400-0414-8D7F329AA0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82A6DC-B71C-9908-12C1-AE8C3B88A2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364B5A-7BB2-6BC8-80D6-BCBE96178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9649-A06F-9244-AEE4-F49F65A855E6}" type="datetimeFigureOut">
              <a:rPr lang="en-US" smtClean="0"/>
              <a:t>10/23/26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A91FA9-1CB8-D062-F7A9-0D4AF9C58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AFD9A7-2D3E-2694-FEA7-E28A8A8A5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249C-52BB-0440-898F-33C0AFD109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546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7C3FB-C487-72A3-A6C0-87B68FE4D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84388C-2425-E2DE-E533-03CA6C524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9649-A06F-9244-AEE4-F49F65A855E6}" type="datetimeFigureOut">
              <a:rPr lang="en-US" smtClean="0"/>
              <a:t>10/23/26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2DB69E-DF63-6FFD-BA81-0DD3857CA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13DBA4-F9EF-4D7E-88D1-C955F7E7F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249C-52BB-0440-898F-33C0AFD109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01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E89FC8-E64C-AC24-D124-C1202FCBE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9649-A06F-9244-AEE4-F49F65A855E6}" type="datetimeFigureOut">
              <a:rPr lang="en-US" smtClean="0"/>
              <a:t>10/23/26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6C5D4A-BA46-E7A2-3CCF-86EA19503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B7D085-F36C-DDD7-3C22-E06F25406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249C-52BB-0440-898F-33C0AFD109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236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D92E8-918B-7295-1AC4-3DDDF8835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735D5E-8DF8-0DCB-3049-32F56DB7CC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61542-14F5-AD7F-1083-B67BE85BA6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B8B954-2D05-3331-45B2-026FFAF54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9649-A06F-9244-AEE4-F49F65A855E6}" type="datetimeFigureOut">
              <a:rPr lang="en-US" smtClean="0"/>
              <a:t>10/23/26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1FBCDB-114C-E7E7-4367-2510CC2E6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7D6A85-BFD2-0789-7EE9-CB9DDDA69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249C-52BB-0440-898F-33C0AFD109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831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4B568-0ABF-2362-ADA5-6F62F8800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B27966-C428-D500-EBD8-31D4E00155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D2E20-A190-DFCC-BDDE-57482632BF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A05FF2-2494-0FD3-31D1-42671D74B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9649-A06F-9244-AEE4-F49F65A855E6}" type="datetimeFigureOut">
              <a:rPr lang="en-US" smtClean="0"/>
              <a:t>10/23/26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034C10-CA67-886E-DE5E-57F7904FE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45A8EE-67F0-81EE-47D4-36AF7AD26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249C-52BB-0440-898F-33C0AFD109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984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1ACA2-6902-15FF-BA02-B60350463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E5EAFE-33B7-441C-E1CC-37FD05BA74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81AC2A-F8B9-9DF3-21CD-4126D6258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9649-A06F-9244-AEE4-F49F65A855E6}" type="datetimeFigureOut">
              <a:rPr lang="en-US" smtClean="0"/>
              <a:t>10/23/26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AB11E5-0D5C-45E2-1A1E-9BBE83C6F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7AA399-47C1-63CD-278E-0C0CE4E63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249C-52BB-0440-898F-33C0AFD109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817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1EC322-7A22-1592-FCF7-CC98A6FFC9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AB42D6-5E61-90A1-543E-82DE6AD974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0BF936-2AB8-EC01-9934-BB46A39AA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9649-A06F-9244-AEE4-F49F65A855E6}" type="datetimeFigureOut">
              <a:rPr lang="en-US" smtClean="0"/>
              <a:t>10/23/26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91732-A23F-550A-CCA9-2F4A0B35C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9FAC77-4C38-DB8E-9F2D-7A6A1A081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249C-52BB-0440-898F-33C0AFD109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933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57D256-9920-DA9A-C942-E24D5C730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A39A21-D182-00D2-5C38-E26DE4A011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4837A5-8070-A2A8-66D2-7349A3246F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109649-A06F-9244-AEE4-F49F65A855E6}" type="datetimeFigureOut">
              <a:rPr lang="en-US" smtClean="0"/>
              <a:t>10/23/26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17302-C085-813B-0555-7C0E3F726E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5C2F1-82BE-881A-056D-7FED082FD9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2F249C-52BB-0440-898F-33C0AFD109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238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York St John University Logo">
            <a:extLst>
              <a:ext uri="{FF2B5EF4-FFF2-40B4-BE49-F238E27FC236}">
                <a16:creationId xmlns:a16="http://schemas.microsoft.com/office/drawing/2014/main" id="{48704EDF-08B8-16C9-3EC4-B7E391B5E65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569" t="22727" r="11687" b="22600"/>
          <a:stretch>
            <a:fillRect/>
          </a:stretch>
        </p:blipFill>
        <p:spPr>
          <a:xfrm>
            <a:off x="311478" y="416415"/>
            <a:ext cx="3522392" cy="13620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7377815-37A5-C65E-B2A3-04D2D9A5566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11478" y="2368627"/>
            <a:ext cx="6510969" cy="378565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E134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Welcome 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E134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York St John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E134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University</a:t>
            </a:r>
          </a:p>
        </p:txBody>
      </p:sp>
    </p:spTree>
    <p:extLst>
      <p:ext uri="{BB962C8B-B14F-4D97-AF65-F5344CB8AC3E}">
        <p14:creationId xmlns:p14="http://schemas.microsoft.com/office/powerpoint/2010/main" val="460740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B3E45A-27FA-AF0A-B9EF-0421ECCD3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A647D7DE-0A96-9985-9037-63F229F8B87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9509" y="240146"/>
            <a:ext cx="9002495" cy="125614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Slide 1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F130B1C-BE2B-13AA-AA08-77852A135861}"/>
              </a:ext>
            </a:extLst>
          </p:cNvPr>
          <p:cNvSpPr txBox="1">
            <a:spLocks/>
          </p:cNvSpPr>
          <p:nvPr/>
        </p:nvSpPr>
        <p:spPr>
          <a:xfrm>
            <a:off x="459509" y="1700645"/>
            <a:ext cx="9072418" cy="49680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Content here</a:t>
            </a:r>
          </a:p>
        </p:txBody>
      </p:sp>
      <p:pic>
        <p:nvPicPr>
          <p:cNvPr id="5" name="Picture 4" descr="York St John University Logo">
            <a:extLst>
              <a:ext uri="{FF2B5EF4-FFF2-40B4-BE49-F238E27FC236}">
                <a16:creationId xmlns:a16="http://schemas.microsoft.com/office/drawing/2014/main" id="{892FB1A8-0EE9-8149-64AA-E42B68A621B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569" t="22727" r="11687" b="22600"/>
          <a:stretch>
            <a:fillRect/>
          </a:stretch>
        </p:blipFill>
        <p:spPr>
          <a:xfrm>
            <a:off x="9642764" y="240146"/>
            <a:ext cx="2401455" cy="92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802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0C8F22-8248-A4B5-F8B4-2CA39432D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1E1549DC-8EFB-9358-1E2A-8B8F4873530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9509" y="240146"/>
            <a:ext cx="9002495" cy="125614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Slide 2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03CF9D5E-AA3E-A2BB-FF39-47A5AFBD80FF}"/>
              </a:ext>
            </a:extLst>
          </p:cNvPr>
          <p:cNvSpPr txBox="1">
            <a:spLocks/>
          </p:cNvSpPr>
          <p:nvPr/>
        </p:nvSpPr>
        <p:spPr>
          <a:xfrm>
            <a:off x="459509" y="1700645"/>
            <a:ext cx="9072418" cy="49680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Content here</a:t>
            </a:r>
          </a:p>
        </p:txBody>
      </p:sp>
      <p:pic>
        <p:nvPicPr>
          <p:cNvPr id="5" name="Picture 4" descr="York St John University Logo">
            <a:extLst>
              <a:ext uri="{FF2B5EF4-FFF2-40B4-BE49-F238E27FC236}">
                <a16:creationId xmlns:a16="http://schemas.microsoft.com/office/drawing/2014/main" id="{C589F22B-1CBA-6FB3-EA61-1B82B6B9430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497" t="22211" r="12835" b="20226"/>
          <a:stretch>
            <a:fillRect/>
          </a:stretch>
        </p:blipFill>
        <p:spPr>
          <a:xfrm>
            <a:off x="9430328" y="240145"/>
            <a:ext cx="2613892" cy="1052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538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354FA3-E2FE-81D9-2932-2429426BF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C9A5B246-D09E-D951-74B6-A63EA3A039A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9509" y="240146"/>
            <a:ext cx="9002495" cy="125614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Slide 3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41CF04D4-606B-3A24-B61C-85BC07B3C4C8}"/>
              </a:ext>
            </a:extLst>
          </p:cNvPr>
          <p:cNvSpPr txBox="1">
            <a:spLocks/>
          </p:cNvSpPr>
          <p:nvPr/>
        </p:nvSpPr>
        <p:spPr>
          <a:xfrm>
            <a:off x="459509" y="1700645"/>
            <a:ext cx="9072418" cy="49680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Content here</a:t>
            </a:r>
          </a:p>
        </p:txBody>
      </p:sp>
      <p:pic>
        <p:nvPicPr>
          <p:cNvPr id="5" name="Picture 4" descr="York St John University Logo">
            <a:extLst>
              <a:ext uri="{FF2B5EF4-FFF2-40B4-BE49-F238E27FC236}">
                <a16:creationId xmlns:a16="http://schemas.microsoft.com/office/drawing/2014/main" id="{E5623E19-9C02-C42C-8451-22A5775A793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569" t="22727" r="11687" b="22600"/>
          <a:stretch>
            <a:fillRect/>
          </a:stretch>
        </p:blipFill>
        <p:spPr>
          <a:xfrm>
            <a:off x="9642764" y="240146"/>
            <a:ext cx="2401455" cy="92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897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97DE2D-CB05-4DF7-B005-39B2709BD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C2EFB0A0-8F93-2125-D7A3-873B6CE80E2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9509" y="240146"/>
            <a:ext cx="9002495" cy="125614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Slide 5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ADAA2292-72AF-BEBF-9A5D-EC25528E8E10}"/>
              </a:ext>
            </a:extLst>
          </p:cNvPr>
          <p:cNvSpPr txBox="1">
            <a:spLocks/>
          </p:cNvSpPr>
          <p:nvPr/>
        </p:nvSpPr>
        <p:spPr>
          <a:xfrm>
            <a:off x="459509" y="1700645"/>
            <a:ext cx="9072418" cy="49680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Content here</a:t>
            </a:r>
          </a:p>
        </p:txBody>
      </p:sp>
      <p:pic>
        <p:nvPicPr>
          <p:cNvPr id="5" name="Picture 4" descr="York St John University Logo">
            <a:extLst>
              <a:ext uri="{FF2B5EF4-FFF2-40B4-BE49-F238E27FC236}">
                <a16:creationId xmlns:a16="http://schemas.microsoft.com/office/drawing/2014/main" id="{2E1E6668-B83F-9E23-35B0-E30D2CB29EC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497" t="22211" r="12835" b="20226"/>
          <a:stretch>
            <a:fillRect/>
          </a:stretch>
        </p:blipFill>
        <p:spPr>
          <a:xfrm>
            <a:off x="9430328" y="240145"/>
            <a:ext cx="2613892" cy="1052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962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F8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26CA27-E45A-8B86-E9F9-4EF7C0269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B7B7E99A-530C-DD8B-3638-72074450C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39436" y="1491962"/>
            <a:ext cx="8324273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Slide 6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0C4FE565-3B5D-51A1-0A11-3ED0DFC636EA}"/>
              </a:ext>
            </a:extLst>
          </p:cNvPr>
          <p:cNvSpPr txBox="1">
            <a:spLocks/>
          </p:cNvSpPr>
          <p:nvPr/>
        </p:nvSpPr>
        <p:spPr>
          <a:xfrm>
            <a:off x="339436" y="2952462"/>
            <a:ext cx="8388928" cy="3596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Content here</a:t>
            </a:r>
          </a:p>
        </p:txBody>
      </p:sp>
      <p:sp>
        <p:nvSpPr>
          <p:cNvPr id="7" name="Rectangle 6" descr="Creative Centre">
            <a:extLst>
              <a:ext uri="{FF2B5EF4-FFF2-40B4-BE49-F238E27FC236}">
                <a16:creationId xmlns:a16="http://schemas.microsoft.com/office/drawing/2014/main" id="{65BAAC92-10E4-7D28-A4C2-90A6F56C7C54}"/>
              </a:ext>
            </a:extLst>
          </p:cNvPr>
          <p:cNvSpPr/>
          <p:nvPr/>
        </p:nvSpPr>
        <p:spPr>
          <a:xfrm>
            <a:off x="8894398" y="314868"/>
            <a:ext cx="2950935" cy="2666082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 descr="Staff and campus visitors on an Open Day">
            <a:extLst>
              <a:ext uri="{FF2B5EF4-FFF2-40B4-BE49-F238E27FC236}">
                <a16:creationId xmlns:a16="http://schemas.microsoft.com/office/drawing/2014/main" id="{C33C7BC6-C70C-5E69-F78D-6493D7887341}"/>
              </a:ext>
            </a:extLst>
          </p:cNvPr>
          <p:cNvSpPr/>
          <p:nvPr/>
        </p:nvSpPr>
        <p:spPr>
          <a:xfrm>
            <a:off x="8894398" y="3234338"/>
            <a:ext cx="2950935" cy="2666082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18966" r="-18966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72DCFC-0EE3-15B7-4377-F8C259647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63709" y="4979623"/>
            <a:ext cx="3412314" cy="2414181"/>
          </a:xfrm>
          <a:prstGeom prst="rect">
            <a:avLst/>
          </a:prstGeom>
        </p:spPr>
      </p:pic>
      <p:pic>
        <p:nvPicPr>
          <p:cNvPr id="5" name="Picture 4" descr="York St John University Logo">
            <a:extLst>
              <a:ext uri="{FF2B5EF4-FFF2-40B4-BE49-F238E27FC236}">
                <a16:creationId xmlns:a16="http://schemas.microsoft.com/office/drawing/2014/main" id="{9E3F19B7-96E9-C79B-91E3-C0200EAB46B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569" t="22727" r="11687" b="22600"/>
          <a:stretch>
            <a:fillRect/>
          </a:stretch>
        </p:blipFill>
        <p:spPr>
          <a:xfrm>
            <a:off x="258618" y="240146"/>
            <a:ext cx="2401455" cy="92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345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F8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7EB124-A16D-60E1-1851-645723C3C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7FC89142-99F5-8DFE-8D5E-E9F5DF52369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99874" y="374073"/>
            <a:ext cx="5682672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Slide 7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8468C78-9335-9805-38AD-A4ED7E55EAB6}"/>
              </a:ext>
            </a:extLst>
          </p:cNvPr>
          <p:cNvSpPr txBox="1">
            <a:spLocks/>
          </p:cNvSpPr>
          <p:nvPr/>
        </p:nvSpPr>
        <p:spPr>
          <a:xfrm>
            <a:off x="3599873" y="1917989"/>
            <a:ext cx="8204200" cy="45659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Content here</a:t>
            </a:r>
          </a:p>
        </p:txBody>
      </p:sp>
      <p:sp>
        <p:nvSpPr>
          <p:cNvPr id="4" name="Rectangle 3" descr="Student Ambassador stood on campus">
            <a:extLst>
              <a:ext uri="{FF2B5EF4-FFF2-40B4-BE49-F238E27FC236}">
                <a16:creationId xmlns:a16="http://schemas.microsoft.com/office/drawing/2014/main" id="{9E30304E-0F03-539F-3819-44A25F74B545}"/>
              </a:ext>
            </a:extLst>
          </p:cNvPr>
          <p:cNvSpPr/>
          <p:nvPr/>
        </p:nvSpPr>
        <p:spPr>
          <a:xfrm>
            <a:off x="440675" y="451691"/>
            <a:ext cx="2886419" cy="5001657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1827" t="-12556" r="-23364" b="-22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York St John University Logo">
            <a:extLst>
              <a:ext uri="{FF2B5EF4-FFF2-40B4-BE49-F238E27FC236}">
                <a16:creationId xmlns:a16="http://schemas.microsoft.com/office/drawing/2014/main" id="{4B8777A4-9824-DC8F-FA8F-474C3E996D5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569" t="22727" r="11687" b="22600"/>
          <a:stretch>
            <a:fillRect/>
          </a:stretch>
        </p:blipFill>
        <p:spPr>
          <a:xfrm>
            <a:off x="9522691" y="240146"/>
            <a:ext cx="2401455" cy="9286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95BAB1-2BC7-F9F5-9648-C0BC8FFCF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241" y="4469063"/>
            <a:ext cx="3376632" cy="2388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13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A435E8-4998-38C5-6B9F-E65FDB082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222FF90-2C14-F6DD-856C-39FFD4AC719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39436" y="1491962"/>
            <a:ext cx="8324273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Slide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7BF8B5-9AC2-5B4C-4E53-F993C61067AE}"/>
              </a:ext>
            </a:extLst>
          </p:cNvPr>
          <p:cNvSpPr txBox="1">
            <a:spLocks/>
          </p:cNvSpPr>
          <p:nvPr/>
        </p:nvSpPr>
        <p:spPr>
          <a:xfrm>
            <a:off x="339436" y="2952462"/>
            <a:ext cx="8388928" cy="3596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Content here</a:t>
            </a:r>
          </a:p>
        </p:txBody>
      </p:sp>
      <p:pic>
        <p:nvPicPr>
          <p:cNvPr id="2" name="Picture 1" descr="York St John University Logo">
            <a:extLst>
              <a:ext uri="{FF2B5EF4-FFF2-40B4-BE49-F238E27FC236}">
                <a16:creationId xmlns:a16="http://schemas.microsoft.com/office/drawing/2014/main" id="{51CE6335-96FA-3DE2-66C5-D847DA2613A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569" t="22727" r="11687" b="22600"/>
          <a:stretch>
            <a:fillRect/>
          </a:stretch>
        </p:blipFill>
        <p:spPr>
          <a:xfrm>
            <a:off x="258618" y="240146"/>
            <a:ext cx="2401455" cy="92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546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73FEFB-815E-C1FB-FF63-CCA7670AA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5FF19A-1785-5E14-EDB5-AA0316BB88B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99874" y="374073"/>
            <a:ext cx="5682672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Slide 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010567-0776-75A6-1BBB-47BBECD78699}"/>
              </a:ext>
            </a:extLst>
          </p:cNvPr>
          <p:cNvSpPr txBox="1">
            <a:spLocks/>
          </p:cNvSpPr>
          <p:nvPr/>
        </p:nvSpPr>
        <p:spPr>
          <a:xfrm>
            <a:off x="3599873" y="1917989"/>
            <a:ext cx="8204200" cy="45659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Content here</a:t>
            </a:r>
          </a:p>
        </p:txBody>
      </p:sp>
      <p:pic>
        <p:nvPicPr>
          <p:cNvPr id="2" name="Picture 1" descr="York St John University Logo">
            <a:extLst>
              <a:ext uri="{FF2B5EF4-FFF2-40B4-BE49-F238E27FC236}">
                <a16:creationId xmlns:a16="http://schemas.microsoft.com/office/drawing/2014/main" id="{16745A98-160B-D4CC-6F3B-87B19DCF5C2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569" t="22727" r="11687" b="22600"/>
          <a:stretch>
            <a:fillRect/>
          </a:stretch>
        </p:blipFill>
        <p:spPr>
          <a:xfrm>
            <a:off x="9522691" y="240146"/>
            <a:ext cx="2401455" cy="92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6766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D33C0E-AA70-D731-0357-02BE100FC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CF4A9DA-EF85-5D9D-D4DA-5D0D50E5F3A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39436" y="1491962"/>
            <a:ext cx="8324273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Slide 10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81AD73-D976-4342-DB47-25A9A2FE2BEE}"/>
              </a:ext>
            </a:extLst>
          </p:cNvPr>
          <p:cNvSpPr txBox="1">
            <a:spLocks/>
          </p:cNvSpPr>
          <p:nvPr/>
        </p:nvSpPr>
        <p:spPr>
          <a:xfrm>
            <a:off x="339436" y="2952462"/>
            <a:ext cx="8388928" cy="3596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Content here</a:t>
            </a:r>
          </a:p>
        </p:txBody>
      </p:sp>
      <p:pic>
        <p:nvPicPr>
          <p:cNvPr id="2" name="Picture 1" descr="York St John University Logo">
            <a:extLst>
              <a:ext uri="{FF2B5EF4-FFF2-40B4-BE49-F238E27FC236}">
                <a16:creationId xmlns:a16="http://schemas.microsoft.com/office/drawing/2014/main" id="{EA062D04-8422-C698-6254-3567943D33B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569" t="22727" r="11687" b="22600"/>
          <a:stretch>
            <a:fillRect/>
          </a:stretch>
        </p:blipFill>
        <p:spPr>
          <a:xfrm>
            <a:off x="258618" y="240146"/>
            <a:ext cx="2401455" cy="92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0452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5F1860-2FBD-8853-E695-D754EB364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31A66A1-B8C9-773B-82EF-E09729AA987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99874" y="374073"/>
            <a:ext cx="5682672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Slide 11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222DEE-CDE1-79C5-8971-8779DDE9AE12}"/>
              </a:ext>
            </a:extLst>
          </p:cNvPr>
          <p:cNvSpPr txBox="1">
            <a:spLocks/>
          </p:cNvSpPr>
          <p:nvPr/>
        </p:nvSpPr>
        <p:spPr>
          <a:xfrm>
            <a:off x="3599873" y="1917989"/>
            <a:ext cx="8204200" cy="45659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Content here</a:t>
            </a:r>
          </a:p>
        </p:txBody>
      </p:sp>
      <p:pic>
        <p:nvPicPr>
          <p:cNvPr id="2" name="Picture 1" descr="York St John University Logo">
            <a:extLst>
              <a:ext uri="{FF2B5EF4-FFF2-40B4-BE49-F238E27FC236}">
                <a16:creationId xmlns:a16="http://schemas.microsoft.com/office/drawing/2014/main" id="{F6EF2A2C-3ECD-B0DB-1EDC-98FED2C7DD2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569" t="22727" r="11687" b="22600"/>
          <a:stretch>
            <a:fillRect/>
          </a:stretch>
        </p:blipFill>
        <p:spPr>
          <a:xfrm>
            <a:off x="9522691" y="240146"/>
            <a:ext cx="2401455" cy="92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153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B96A13-96EE-6E3C-B9DD-A1B6C6CF4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04CFD5E-32AF-E50B-4392-C4BE12BFEFC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39436" y="1491962"/>
            <a:ext cx="8324273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Slide 12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36F5CF-7F9E-3C0E-5640-42195186A650}"/>
              </a:ext>
            </a:extLst>
          </p:cNvPr>
          <p:cNvSpPr txBox="1">
            <a:spLocks/>
          </p:cNvSpPr>
          <p:nvPr/>
        </p:nvSpPr>
        <p:spPr>
          <a:xfrm>
            <a:off x="339436" y="2952462"/>
            <a:ext cx="8388928" cy="3596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Content here</a:t>
            </a:r>
          </a:p>
        </p:txBody>
      </p:sp>
      <p:pic>
        <p:nvPicPr>
          <p:cNvPr id="2" name="Picture 1" descr="York St John University Logo">
            <a:extLst>
              <a:ext uri="{FF2B5EF4-FFF2-40B4-BE49-F238E27FC236}">
                <a16:creationId xmlns:a16="http://schemas.microsoft.com/office/drawing/2014/main" id="{C07AC508-7044-A831-7D01-3592B5AD612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569" t="22727" r="11687" b="22600"/>
          <a:stretch>
            <a:fillRect/>
          </a:stretch>
        </p:blipFill>
        <p:spPr>
          <a:xfrm>
            <a:off x="258618" y="240146"/>
            <a:ext cx="2401455" cy="92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7371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33805B-1DCD-4EFC-332A-EE04DFA3B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9B850C6-0E00-9FCA-CD1D-CB725828890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99874" y="374073"/>
            <a:ext cx="5682672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Slide 13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1B0E2E-861A-C2B9-7C1E-205696B00746}"/>
              </a:ext>
            </a:extLst>
          </p:cNvPr>
          <p:cNvSpPr txBox="1">
            <a:spLocks/>
          </p:cNvSpPr>
          <p:nvPr/>
        </p:nvSpPr>
        <p:spPr>
          <a:xfrm>
            <a:off x="3599873" y="1917989"/>
            <a:ext cx="8204200" cy="45659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Content here</a:t>
            </a:r>
          </a:p>
        </p:txBody>
      </p:sp>
      <p:pic>
        <p:nvPicPr>
          <p:cNvPr id="2" name="Picture 1" descr="York St John University Logo">
            <a:extLst>
              <a:ext uri="{FF2B5EF4-FFF2-40B4-BE49-F238E27FC236}">
                <a16:creationId xmlns:a16="http://schemas.microsoft.com/office/drawing/2014/main" id="{D327EF6C-97D8-1949-C5A0-13552158CD0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569" t="22727" r="11687" b="22600"/>
          <a:stretch>
            <a:fillRect/>
          </a:stretch>
        </p:blipFill>
        <p:spPr>
          <a:xfrm>
            <a:off x="9522691" y="240146"/>
            <a:ext cx="2401455" cy="92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1541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DCBEF1-5F88-4727-3F7F-F8093E639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F7E8CB-444D-A1B5-9DC5-C7771487152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39436" y="1491962"/>
            <a:ext cx="8324273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Slide 14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F9B4BB-F480-23B9-65F7-558690F641F3}"/>
              </a:ext>
            </a:extLst>
          </p:cNvPr>
          <p:cNvSpPr txBox="1">
            <a:spLocks/>
          </p:cNvSpPr>
          <p:nvPr/>
        </p:nvSpPr>
        <p:spPr>
          <a:xfrm>
            <a:off x="339436" y="2952462"/>
            <a:ext cx="8388928" cy="3596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Content here</a:t>
            </a:r>
          </a:p>
        </p:txBody>
      </p:sp>
      <p:pic>
        <p:nvPicPr>
          <p:cNvPr id="2" name="Picture 1" descr="York St John University Logo">
            <a:extLst>
              <a:ext uri="{FF2B5EF4-FFF2-40B4-BE49-F238E27FC236}">
                <a16:creationId xmlns:a16="http://schemas.microsoft.com/office/drawing/2014/main" id="{DB840691-1D36-9146-B1C3-36DB81CD027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569" t="22727" r="11687" b="22600"/>
          <a:stretch>
            <a:fillRect/>
          </a:stretch>
        </p:blipFill>
        <p:spPr>
          <a:xfrm>
            <a:off x="258618" y="240146"/>
            <a:ext cx="2401455" cy="92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2162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FD71EB-6AD2-3BB2-06AF-5DAEDC4279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5FA4EBD-EF68-69CB-8A2B-ECA5B748F1E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99874" y="374073"/>
            <a:ext cx="5682672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Slide 15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09DA7A-6B84-ED33-9DAE-8315E0F3CAD8}"/>
              </a:ext>
            </a:extLst>
          </p:cNvPr>
          <p:cNvSpPr txBox="1">
            <a:spLocks/>
          </p:cNvSpPr>
          <p:nvPr/>
        </p:nvSpPr>
        <p:spPr>
          <a:xfrm>
            <a:off x="3599873" y="1917989"/>
            <a:ext cx="8204200" cy="45659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Content here</a:t>
            </a:r>
          </a:p>
        </p:txBody>
      </p:sp>
      <p:pic>
        <p:nvPicPr>
          <p:cNvPr id="2" name="Picture 1" descr="York St John University Logo">
            <a:extLst>
              <a:ext uri="{FF2B5EF4-FFF2-40B4-BE49-F238E27FC236}">
                <a16:creationId xmlns:a16="http://schemas.microsoft.com/office/drawing/2014/main" id="{12592093-58A3-75B9-9537-DD120D8743B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569" t="22727" r="11687" b="22600"/>
          <a:stretch>
            <a:fillRect/>
          </a:stretch>
        </p:blipFill>
        <p:spPr>
          <a:xfrm>
            <a:off x="9522691" y="240146"/>
            <a:ext cx="2401455" cy="92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4021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D3DE90-D4B5-1291-8639-C461709A5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D4038BA-C71E-F006-7E0B-57F3CB330F4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39436" y="1491962"/>
            <a:ext cx="8324273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Slide 16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BDDD04-DC16-54AF-F8E0-360773F71F76}"/>
              </a:ext>
            </a:extLst>
          </p:cNvPr>
          <p:cNvSpPr txBox="1">
            <a:spLocks/>
          </p:cNvSpPr>
          <p:nvPr/>
        </p:nvSpPr>
        <p:spPr>
          <a:xfrm>
            <a:off x="339436" y="2952462"/>
            <a:ext cx="8388928" cy="3596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Content here</a:t>
            </a:r>
          </a:p>
        </p:txBody>
      </p:sp>
      <p:pic>
        <p:nvPicPr>
          <p:cNvPr id="2" name="Picture 1" descr="York St John University Logo">
            <a:extLst>
              <a:ext uri="{FF2B5EF4-FFF2-40B4-BE49-F238E27FC236}">
                <a16:creationId xmlns:a16="http://schemas.microsoft.com/office/drawing/2014/main" id="{87A0E1EE-0250-63AF-666A-27FF6ADDF48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569" t="22727" r="11687" b="22600"/>
          <a:stretch>
            <a:fillRect/>
          </a:stretch>
        </p:blipFill>
        <p:spPr>
          <a:xfrm>
            <a:off x="258618" y="240146"/>
            <a:ext cx="2401455" cy="92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8146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8E2E78-96DA-7CFA-F8DC-6DEDD26DD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14E707E-520D-B896-E03F-D38B84D6264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99874" y="374073"/>
            <a:ext cx="5682672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Slide 17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8798F-E7D3-BE31-53FD-19D26313D48D}"/>
              </a:ext>
            </a:extLst>
          </p:cNvPr>
          <p:cNvSpPr txBox="1">
            <a:spLocks/>
          </p:cNvSpPr>
          <p:nvPr/>
        </p:nvSpPr>
        <p:spPr>
          <a:xfrm>
            <a:off x="3599873" y="1917989"/>
            <a:ext cx="8204200" cy="45659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Content here</a:t>
            </a:r>
          </a:p>
        </p:txBody>
      </p:sp>
      <p:pic>
        <p:nvPicPr>
          <p:cNvPr id="2" name="Picture 1" descr="York St John University Logo">
            <a:extLst>
              <a:ext uri="{FF2B5EF4-FFF2-40B4-BE49-F238E27FC236}">
                <a16:creationId xmlns:a16="http://schemas.microsoft.com/office/drawing/2014/main" id="{2E4D3292-1A25-B12F-BF1E-39B9907327B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569" t="22727" r="11687" b="22600"/>
          <a:stretch>
            <a:fillRect/>
          </a:stretch>
        </p:blipFill>
        <p:spPr>
          <a:xfrm>
            <a:off x="9522691" y="240146"/>
            <a:ext cx="2401455" cy="92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4849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FF1DC1-A242-466E-2FA1-D4E292928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75E36D1-0B52-D2EA-6E3A-D73250F7927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39436" y="1491962"/>
            <a:ext cx="8324273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Slide 18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8023C-1D9E-6E38-333A-6E2E19170E59}"/>
              </a:ext>
            </a:extLst>
          </p:cNvPr>
          <p:cNvSpPr txBox="1">
            <a:spLocks/>
          </p:cNvSpPr>
          <p:nvPr/>
        </p:nvSpPr>
        <p:spPr>
          <a:xfrm>
            <a:off x="339436" y="2952462"/>
            <a:ext cx="8388928" cy="3596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Content here</a:t>
            </a:r>
          </a:p>
        </p:txBody>
      </p:sp>
      <p:pic>
        <p:nvPicPr>
          <p:cNvPr id="2" name="Picture 1" descr="York St John University Logo">
            <a:extLst>
              <a:ext uri="{FF2B5EF4-FFF2-40B4-BE49-F238E27FC236}">
                <a16:creationId xmlns:a16="http://schemas.microsoft.com/office/drawing/2014/main" id="{A9DFA68B-5F59-68B8-BC74-76286990613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569" t="22727" r="11687" b="22600"/>
          <a:stretch>
            <a:fillRect/>
          </a:stretch>
        </p:blipFill>
        <p:spPr>
          <a:xfrm>
            <a:off x="258618" y="240146"/>
            <a:ext cx="2401455" cy="92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2867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ACC50B-FD96-3118-D7A4-A4A0036BF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6F4523C-5EB7-2999-3040-A5188CBEB2B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99874" y="374073"/>
            <a:ext cx="5682672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Slide 19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B7D7F3-2BFF-FFF9-A980-A9B1F795F2A6}"/>
              </a:ext>
            </a:extLst>
          </p:cNvPr>
          <p:cNvSpPr txBox="1">
            <a:spLocks/>
          </p:cNvSpPr>
          <p:nvPr/>
        </p:nvSpPr>
        <p:spPr>
          <a:xfrm>
            <a:off x="3599873" y="1917989"/>
            <a:ext cx="8204200" cy="45659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Content here</a:t>
            </a:r>
          </a:p>
        </p:txBody>
      </p:sp>
      <p:pic>
        <p:nvPicPr>
          <p:cNvPr id="2" name="Picture 1" descr="York St John University Logo">
            <a:extLst>
              <a:ext uri="{FF2B5EF4-FFF2-40B4-BE49-F238E27FC236}">
                <a16:creationId xmlns:a16="http://schemas.microsoft.com/office/drawing/2014/main" id="{1D25E0FC-2EE9-963D-AA07-674824F64B0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569" t="22727" r="11687" b="22600"/>
          <a:stretch>
            <a:fillRect/>
          </a:stretch>
        </p:blipFill>
        <p:spPr>
          <a:xfrm>
            <a:off x="9522691" y="240146"/>
            <a:ext cx="2401455" cy="92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5392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27CD39-F29A-4C4A-DB2F-54B09FDD8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C3B43CF-85E0-4889-C100-5F9CB3747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436" y="1491962"/>
            <a:ext cx="8324273" cy="1325563"/>
          </a:xfrm>
        </p:spPr>
        <p:txBody>
          <a:bodyPr/>
          <a:lstStyle/>
          <a:p>
            <a:r>
              <a:rPr lang="en-US" dirty="0"/>
              <a:t>Slide 20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256493-A944-CFFD-56C1-5853F32F0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436" y="2952462"/>
            <a:ext cx="8388928" cy="3596120"/>
          </a:xfrm>
        </p:spPr>
        <p:txBody>
          <a:bodyPr/>
          <a:lstStyle/>
          <a:p>
            <a:r>
              <a:rPr lang="en-US" dirty="0"/>
              <a:t>Content here</a:t>
            </a:r>
          </a:p>
        </p:txBody>
      </p:sp>
      <p:pic>
        <p:nvPicPr>
          <p:cNvPr id="2" name="Picture 1" descr="York St John University Logo">
            <a:extLst>
              <a:ext uri="{FF2B5EF4-FFF2-40B4-BE49-F238E27FC236}">
                <a16:creationId xmlns:a16="http://schemas.microsoft.com/office/drawing/2014/main" id="{B206A28A-3C48-BF3C-A6A5-4A82AF3216A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569" t="22727" r="11687" b="22600"/>
          <a:stretch>
            <a:fillRect/>
          </a:stretch>
        </p:blipFill>
        <p:spPr>
          <a:xfrm>
            <a:off x="258618" y="240146"/>
            <a:ext cx="2401455" cy="92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7693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1A6A11-2120-46A7-8167-71A429536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F1DA349-BD2F-D4CD-F38A-E9E77BC84A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99874" y="374073"/>
            <a:ext cx="5682672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Slide 21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541481-76FC-56A1-8FD9-2D398585856A}"/>
              </a:ext>
            </a:extLst>
          </p:cNvPr>
          <p:cNvSpPr txBox="1">
            <a:spLocks/>
          </p:cNvSpPr>
          <p:nvPr/>
        </p:nvSpPr>
        <p:spPr>
          <a:xfrm>
            <a:off x="3599873" y="1917989"/>
            <a:ext cx="8204200" cy="45659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Content here</a:t>
            </a:r>
          </a:p>
        </p:txBody>
      </p:sp>
      <p:pic>
        <p:nvPicPr>
          <p:cNvPr id="2" name="Picture 1" descr="York St John University Logo">
            <a:extLst>
              <a:ext uri="{FF2B5EF4-FFF2-40B4-BE49-F238E27FC236}">
                <a16:creationId xmlns:a16="http://schemas.microsoft.com/office/drawing/2014/main" id="{A4C49524-CD23-3C22-2321-71B8F17BE53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569" t="22727" r="11687" b="22600"/>
          <a:stretch>
            <a:fillRect/>
          </a:stretch>
        </p:blipFill>
        <p:spPr>
          <a:xfrm>
            <a:off x="9522691" y="240146"/>
            <a:ext cx="2401455" cy="92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6673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124CEC-CFCD-FD05-CCA2-1FA4224D7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D22AE3B-5C3A-A45E-9DAA-6E841A182E3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39436" y="1491962"/>
            <a:ext cx="8324273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Slide 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A6C79F-287F-657A-1FB6-8BE113DFCCC7}"/>
              </a:ext>
            </a:extLst>
          </p:cNvPr>
          <p:cNvSpPr txBox="1">
            <a:spLocks/>
          </p:cNvSpPr>
          <p:nvPr/>
        </p:nvSpPr>
        <p:spPr>
          <a:xfrm>
            <a:off x="339436" y="2952462"/>
            <a:ext cx="8388928" cy="3596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Content here</a:t>
            </a:r>
          </a:p>
        </p:txBody>
      </p:sp>
      <p:pic>
        <p:nvPicPr>
          <p:cNvPr id="2" name="Picture 1" descr="York St John University Logo">
            <a:extLst>
              <a:ext uri="{FF2B5EF4-FFF2-40B4-BE49-F238E27FC236}">
                <a16:creationId xmlns:a16="http://schemas.microsoft.com/office/drawing/2014/main" id="{E1D2CAFB-E5DC-2022-7C51-236AF05F35C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569" t="22727" r="11687" b="22600"/>
          <a:stretch>
            <a:fillRect/>
          </a:stretch>
        </p:blipFill>
        <p:spPr>
          <a:xfrm>
            <a:off x="258618" y="240146"/>
            <a:ext cx="2401455" cy="92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1660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65A8A6-9F20-A380-C4B6-325A7C096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2676816-C0D9-4691-4D3E-39035087660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99874" y="374073"/>
            <a:ext cx="5682672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Slide 23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69C9EA-0C14-AB68-2316-F8CE21485FFF}"/>
              </a:ext>
            </a:extLst>
          </p:cNvPr>
          <p:cNvSpPr txBox="1">
            <a:spLocks/>
          </p:cNvSpPr>
          <p:nvPr/>
        </p:nvSpPr>
        <p:spPr>
          <a:xfrm>
            <a:off x="3599873" y="1917989"/>
            <a:ext cx="8204200" cy="45659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Content here</a:t>
            </a:r>
          </a:p>
        </p:txBody>
      </p:sp>
      <p:pic>
        <p:nvPicPr>
          <p:cNvPr id="2" name="Picture 1" descr="York St John University Logo">
            <a:extLst>
              <a:ext uri="{FF2B5EF4-FFF2-40B4-BE49-F238E27FC236}">
                <a16:creationId xmlns:a16="http://schemas.microsoft.com/office/drawing/2014/main" id="{9E9B5EA6-A55B-6DA3-72DB-489704B4549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569" t="22727" r="11687" b="22600"/>
          <a:stretch>
            <a:fillRect/>
          </a:stretch>
        </p:blipFill>
        <p:spPr>
          <a:xfrm>
            <a:off x="9522691" y="240146"/>
            <a:ext cx="2401455" cy="92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8937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E7BF06-3BD8-C206-3B7C-EA5542531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BA9FFB3-3121-77CB-958C-D8B836F2D94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39436" y="1491962"/>
            <a:ext cx="8324273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Slide 24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DD059-4D54-AFBC-12D2-9F8FC8CD8367}"/>
              </a:ext>
            </a:extLst>
          </p:cNvPr>
          <p:cNvSpPr txBox="1">
            <a:spLocks/>
          </p:cNvSpPr>
          <p:nvPr/>
        </p:nvSpPr>
        <p:spPr>
          <a:xfrm>
            <a:off x="339436" y="2952462"/>
            <a:ext cx="8388928" cy="3596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Content here</a:t>
            </a:r>
          </a:p>
        </p:txBody>
      </p:sp>
      <p:pic>
        <p:nvPicPr>
          <p:cNvPr id="2" name="Picture 1" descr="York St John University Logo">
            <a:extLst>
              <a:ext uri="{FF2B5EF4-FFF2-40B4-BE49-F238E27FC236}">
                <a16:creationId xmlns:a16="http://schemas.microsoft.com/office/drawing/2014/main" id="{35CD4356-7CE4-4B19-F130-008BA62ABAF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569" t="22727" r="11687" b="22600"/>
          <a:stretch>
            <a:fillRect/>
          </a:stretch>
        </p:blipFill>
        <p:spPr>
          <a:xfrm>
            <a:off x="258618" y="240146"/>
            <a:ext cx="2401455" cy="92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9159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CAC958-5CA9-DDCF-BBE3-430E3CB1C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3680363-419E-AF67-39AD-4A0EA81A53F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99874" y="374073"/>
            <a:ext cx="5682672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Slide 25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C0A91F-199A-F979-B4F6-250F1C525778}"/>
              </a:ext>
            </a:extLst>
          </p:cNvPr>
          <p:cNvSpPr txBox="1">
            <a:spLocks/>
          </p:cNvSpPr>
          <p:nvPr/>
        </p:nvSpPr>
        <p:spPr>
          <a:xfrm>
            <a:off x="3599873" y="1917989"/>
            <a:ext cx="8204200" cy="45659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Content here</a:t>
            </a:r>
          </a:p>
        </p:txBody>
      </p:sp>
      <p:pic>
        <p:nvPicPr>
          <p:cNvPr id="2" name="Picture 1" descr="York St John University Logo">
            <a:extLst>
              <a:ext uri="{FF2B5EF4-FFF2-40B4-BE49-F238E27FC236}">
                <a16:creationId xmlns:a16="http://schemas.microsoft.com/office/drawing/2014/main" id="{3DD74EC9-BACF-6B3A-0BDF-90635402CAF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569" t="22727" r="11687" b="22600"/>
          <a:stretch>
            <a:fillRect/>
          </a:stretch>
        </p:blipFill>
        <p:spPr>
          <a:xfrm>
            <a:off x="9522691" y="240146"/>
            <a:ext cx="2401455" cy="92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0356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4D031F-20DB-3C19-1E70-7EEF4C195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BF3A9B3-2BF5-FA92-ECED-9CFE7624477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39436" y="1491962"/>
            <a:ext cx="8324273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Slide 26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9AC54D-9770-A360-540F-EF87E3208F73}"/>
              </a:ext>
            </a:extLst>
          </p:cNvPr>
          <p:cNvSpPr txBox="1">
            <a:spLocks/>
          </p:cNvSpPr>
          <p:nvPr/>
        </p:nvSpPr>
        <p:spPr>
          <a:xfrm>
            <a:off x="339436" y="2952462"/>
            <a:ext cx="8388928" cy="3596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Content here</a:t>
            </a:r>
          </a:p>
        </p:txBody>
      </p:sp>
      <p:pic>
        <p:nvPicPr>
          <p:cNvPr id="2" name="Picture 1" descr="York St John University Logo">
            <a:extLst>
              <a:ext uri="{FF2B5EF4-FFF2-40B4-BE49-F238E27FC236}">
                <a16:creationId xmlns:a16="http://schemas.microsoft.com/office/drawing/2014/main" id="{165EA4F1-460E-6F4E-BBC0-3C111DC0717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569" t="22727" r="11687" b="22600"/>
          <a:stretch>
            <a:fillRect/>
          </a:stretch>
        </p:blipFill>
        <p:spPr>
          <a:xfrm>
            <a:off x="258618" y="240146"/>
            <a:ext cx="2401455" cy="92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5241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0283CB985BCEF489A654FCE3531657F" ma:contentTypeVersion="19" ma:contentTypeDescription="Create a new document." ma:contentTypeScope="" ma:versionID="a8f1b09dcf30c8a6354bcb68a8f0f30d">
  <xsd:schema xmlns:xsd="http://www.w3.org/2001/XMLSchema" xmlns:xs="http://www.w3.org/2001/XMLSchema" xmlns:p="http://schemas.microsoft.com/office/2006/metadata/properties" xmlns:ns2="dafeb0ad-13d5-4e0d-8144-31148812dcc0" xmlns:ns3="a8fa98bc-f420-44dd-88e1-8912e31aef73" targetNamespace="http://schemas.microsoft.com/office/2006/metadata/properties" ma:root="true" ma:fieldsID="47e966eb10175b2fd9c02e75917a14bf" ns2:_="" ns3:_="">
    <xsd:import namespace="dafeb0ad-13d5-4e0d-8144-31148812dcc0"/>
    <xsd:import namespace="a8fa98bc-f420-44dd-88e1-8912e31aef7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feb0ad-13d5-4e0d-8144-31148812dc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abb1a67c-477c-4f54-866d-e73c7b3fe0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fa98bc-f420-44dd-88e1-8912e31aef7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8240b81-9baa-46c0-9f71-8a59defd7d22}" ma:internalName="TaxCatchAll" ma:showField="CatchAllData" ma:web="a8fa98bc-f420-44dd-88e1-8912e31aef7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feb0ad-13d5-4e0d-8144-31148812dcc0">
      <Terms xmlns="http://schemas.microsoft.com/office/infopath/2007/PartnerControls"/>
    </lcf76f155ced4ddcb4097134ff3c332f>
    <TaxCatchAll xmlns="a8fa98bc-f420-44dd-88e1-8912e31aef7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08D5B8C-95B9-4AD4-968E-4FF36B47BF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feb0ad-13d5-4e0d-8144-31148812dcc0"/>
    <ds:schemaRef ds:uri="a8fa98bc-f420-44dd-88e1-8912e31aef7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E6E3E87-4C6B-4C2F-AF4F-D9B3AAC2A3A8}">
  <ds:schemaRefs>
    <ds:schemaRef ds:uri="dafeb0ad-13d5-4e0d-8144-31148812dcc0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dcmitype/"/>
    <ds:schemaRef ds:uri="http://www.w3.org/XML/1998/namespace"/>
    <ds:schemaRef ds:uri="http://schemas.openxmlformats.org/package/2006/metadata/core-properties"/>
    <ds:schemaRef ds:uri="a8fa98bc-f420-44dd-88e1-8912e31aef73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03FB3F23-B285-43E1-96BF-20B6E07AC26B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c8ae38e-f85b-4309-b7ec-862815a37aee}" enabled="0" method="" siteId="{5c8ae38e-f85b-4309-b7ec-862815a37ae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106</Words>
  <Application>Microsoft Macintosh PowerPoint</Application>
  <PresentationFormat>Widescreen</PresentationFormat>
  <Paragraphs>53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Aptos</vt:lpstr>
      <vt:lpstr>Aptos Display</vt:lpstr>
      <vt:lpstr>Arial</vt:lpstr>
      <vt:lpstr>Office Theme</vt:lpstr>
      <vt:lpstr>Welcome to York St John University</vt:lpstr>
      <vt:lpstr>Slide 1</vt:lpstr>
      <vt:lpstr>Slide 2</vt:lpstr>
      <vt:lpstr>Slide 3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Lucy Pittard</dc:creator>
  <cp:lastModifiedBy>Lucy Pittard</cp:lastModifiedBy>
  <cp:revision>1</cp:revision>
  <dcterms:created xsi:type="dcterms:W3CDTF">2026-03-09T14:59:31Z</dcterms:created>
  <dcterms:modified xsi:type="dcterms:W3CDTF">2026-10-23T12:26:23Z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0x010100E0283CB985BCEF489A654FCE3531657F</vt:lpwstr>
  </property>
  <property fmtid="{D5CDD505-2E9C-101B-9397-08002B2CF9AE}" pid="3" name="MediaServiceImageTags">
    <vt:lpwstr/>
  </property>
</Properties>
</file>