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14967-AB93-624D-B283-93B69FEF4916}" v="66" dt="2024-12-17T14:17:51.9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08"/>
    <p:restoredTop sz="86443"/>
  </p:normalViewPr>
  <p:slideViewPr>
    <p:cSldViewPr>
      <p:cViewPr varScale="1">
        <p:scale>
          <a:sx n="51" d="100"/>
          <a:sy n="51" d="100"/>
        </p:scale>
        <p:origin x="248" y="12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4082-279F-AE4D-BCA9-1D8EF8046CDD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73CB-AA7F-D341-B744-32306DD9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9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9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2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YSJ Quad Building on Lord Mayor’s Walk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753660"/>
          </a:xfrm>
          <a:prstGeom prst="rect">
            <a:avLst/>
          </a:prstGeom>
        </p:spPr>
      </p:pic>
      <p:pic>
        <p:nvPicPr>
          <p:cNvPr id="4" name="object 4" descr="York St John University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2071" y="376951"/>
            <a:ext cx="3835066" cy="171486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93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3B46-C00B-50F3-4B9C-B6F1773F0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5204" y="9279744"/>
            <a:ext cx="18093690" cy="1231106"/>
          </a:xfrm>
        </p:spPr>
        <p:txBody>
          <a:bodyPr/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Welcome slide 1 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 group of students sat in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English Literature student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A4CBAFD2-0A4C-1E98-6155-5609F8EDA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10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8C4EEA-6ED4-AB39-9481-B7CD3A57A02C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visitors walking outside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5"/>
          </a:xfrm>
          <a:prstGeom prst="rect">
            <a:avLst/>
          </a:prstGeom>
        </p:spPr>
      </p:pic>
      <p:pic>
        <p:nvPicPr>
          <p:cNvPr id="5" name="object 5" descr="Media communication students work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316F48FE-301C-28F3-9751-9D6A54D409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11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D57ABB-7492-1F54-4E67-F1C73CE7D903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Students’ Un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Geography field tri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History students on a field tri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1" y="0"/>
            <a:ext cx="4941797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5DBACA6-73A3-D7CC-67EF-C2509C508E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12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02E44EA-C215-8E1E-596D-D6F443E753C3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British sign language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books in the library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1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7905B023-F84D-CDAE-CF40-8D279D5C2F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13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59C2423-039C-327B-E3A3-5DF2A6A9D07C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Korean Student study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two students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E46B6C36-9A6A-F8CE-8C58-ADDF60669D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14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9C82EE-5A82-0E5A-2A5B-C3E306CF3DB6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counselling students learn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sat in a fores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Pyschology studen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BA91C288-400A-B053-0A8D-C6CD281BEB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15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314B68-0D98-15E8-13F3-8CE045B2C46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Nursing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6"/>
          </a:xfrm>
          <a:prstGeom prst="rect">
            <a:avLst/>
          </a:prstGeom>
        </p:spPr>
      </p:pic>
      <p:pic>
        <p:nvPicPr>
          <p:cNvPr id="5" name="object 5" descr="Nursing studen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BA63292F-332B-25E3-5D3A-682DCDAD3E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16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34B98DE-088F-B5E1-DE57-558BE75555B2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Occupational therapy student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Occupational therapy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2331D58-9837-BD8F-12A2-6E78EDCC96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17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9914D42-CA22-D286-5765-725AFD7604C4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Nursing War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Paramedic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Physiotherapy students work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44D13E06-FB93-9C76-B90C-FE3FE3DCA9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18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746EFF-1A0A-E99C-82F4-46C6D9BFA09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nnimation students work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Product design students craft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E3563F6-5046-59BE-0308-5E9DC6C262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19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E40EE2F-A948-69B3-2E32-55784660B7E1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YSJ Students 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113" y="1587"/>
            <a:ext cx="20104099" cy="9025903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72505"/>
            <a:ext cx="20104100" cy="2136140"/>
          </a:xfrm>
          <a:custGeom>
            <a:avLst/>
            <a:gdLst/>
            <a:ahLst/>
            <a:cxnLst/>
            <a:rect l="l" t="t" r="r" b="b"/>
            <a:pathLst>
              <a:path w="20104100" h="2136140">
                <a:moveTo>
                  <a:pt x="20104100" y="1863813"/>
                </a:moveTo>
                <a:lnTo>
                  <a:pt x="20104088" y="0"/>
                </a:lnTo>
                <a:lnTo>
                  <a:pt x="15714802" y="0"/>
                </a:lnTo>
                <a:lnTo>
                  <a:pt x="15714802" y="1863813"/>
                </a:lnTo>
                <a:lnTo>
                  <a:pt x="0" y="1863813"/>
                </a:lnTo>
                <a:lnTo>
                  <a:pt x="0" y="2136051"/>
                </a:lnTo>
                <a:lnTo>
                  <a:pt x="20104100" y="2136051"/>
                </a:lnTo>
                <a:lnTo>
                  <a:pt x="20104100" y="1863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497103"/>
            <a:ext cx="3390619" cy="11831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22EB7D-D476-9B56-A2A4-6074C45988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951" y="9441363"/>
            <a:ext cx="14734314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slide 2 title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Music production equipm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Media production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8DAB081-555B-A813-AD24-1CD16F539C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20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545D33-D31E-58A5-EE94-85DC15673380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Fine Art Students paing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2" cy="3015614"/>
          </a:xfrm>
          <a:prstGeom prst="rect">
            <a:avLst/>
          </a:prstGeom>
        </p:spPr>
      </p:pic>
      <p:pic>
        <p:nvPicPr>
          <p:cNvPr id="6" name="object 6" descr="Illustration of York St John University build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Drama students in the creative centr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632033E2-675D-5872-0021-19C569EC36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21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10A0AFA-EA53-7FFA-F22A-940634531B8B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port students work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896307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1A4BC4D1-EB5F-D5A4-505B-2A98324C21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22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3E9E389-B7C0-66F1-A529-0ED0C23750AB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 lifting weight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York st john university sports par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1428080C-E83B-6305-032E-4C3BA8BF2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23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7D318F1-CC26-DBC5-541F-099AEC439F98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sports park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2" cy="3015614"/>
          </a:xfrm>
          <a:prstGeom prst="rect">
            <a:avLst/>
          </a:prstGeom>
        </p:spPr>
      </p:pic>
      <p:pic>
        <p:nvPicPr>
          <p:cNvPr id="6" name="object 6" descr="York st john university sports par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York st john university sports park tenni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A6453A16-ABAC-092D-78B3-2CDB6FCD2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24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BB73C36-BB81-5CF5-34E1-EAA7107F8880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Lond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6"/>
          </a:xfrm>
          <a:prstGeom prst="rect">
            <a:avLst/>
          </a:prstGeom>
        </p:spPr>
      </p:pic>
      <p:pic>
        <p:nvPicPr>
          <p:cNvPr id="5" name="object 5" descr="London Campus Studen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071B2AD-993B-C1CE-E7F0-8B834151C0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25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22CCB95-C080-D7EF-3E7B-B31C9E872DE6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London Campus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6"/>
          </a:xfrm>
          <a:prstGeom prst="rect">
            <a:avLst/>
          </a:prstGeom>
        </p:spPr>
      </p:pic>
      <p:pic>
        <p:nvPicPr>
          <p:cNvPr id="5" name="object 5" descr="London Campus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21842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A146CB-7BAB-1573-3FE4-BFA63AE8E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26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50DFC4-6439-8F2D-A2AD-5B6AC1BB7C74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view of London from Lond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London Campu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London Campus Student and staf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E3C0FE58-1FEB-EB81-14D5-CC38F8F5C5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27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4A09A1-0743-1145-AC5C-F548A0941EA7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10932160"/>
          </a:xfrm>
          <a:custGeom>
            <a:avLst/>
            <a:gdLst/>
            <a:ahLst/>
            <a:cxnLst/>
            <a:rect l="l" t="t" r="r" b="b"/>
            <a:pathLst>
              <a:path w="20104100" h="10932160">
                <a:moveTo>
                  <a:pt x="20104099" y="0"/>
                </a:moveTo>
                <a:lnTo>
                  <a:pt x="0" y="0"/>
                </a:lnTo>
                <a:lnTo>
                  <a:pt x="0" y="10931604"/>
                </a:lnTo>
                <a:lnTo>
                  <a:pt x="20104099" y="109316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 descr="De Grey Building at nigh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7" cy="10931604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5" y="-556"/>
            <a:ext cx="20104100" cy="10932160"/>
          </a:xfrm>
          <a:custGeom>
            <a:avLst/>
            <a:gdLst/>
            <a:ahLst/>
            <a:cxnLst/>
            <a:rect l="l" t="t" r="r" b="b"/>
            <a:pathLst>
              <a:path w="20104100" h="10932160">
                <a:moveTo>
                  <a:pt x="20104099" y="0"/>
                </a:moveTo>
                <a:lnTo>
                  <a:pt x="0" y="0"/>
                </a:lnTo>
                <a:lnTo>
                  <a:pt x="0" y="10931604"/>
                </a:lnTo>
                <a:lnTo>
                  <a:pt x="20104099" y="109316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544" y="628253"/>
            <a:ext cx="3390608" cy="1183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F0A258-94EB-392E-0B21-6280E1D32C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4891" y="4360561"/>
            <a:ext cx="14734314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slide 3 title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61B37F-5409-6BAA-5D63-853487C905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Students in a le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31135E-E3BD-C4E6-DE40-DC24B7C7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722460"/>
            <a:ext cx="14152245" cy="1231106"/>
          </a:xfrm>
        </p:spPr>
        <p:txBody>
          <a:bodyPr anchor="ctr"/>
          <a:lstStyle/>
          <a:p>
            <a:r>
              <a:rPr lang="en-US" sz="8000" dirty="0"/>
              <a:t>Slide 4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1C6495-4760-3E1A-144C-F6667936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4209804" cy="77017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Cafe 41 in De Grey Build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460D34D5-E244-C843-DA21-04A49A49A4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5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AB43C98-E04F-386C-946C-724F648D11E0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De Grey Build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viewing an exhibi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Student sat on campu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AC91E36D-6EBA-DE81-0B82-723A3142F4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6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39FF4E-91B4-7126-6122-2CCCA7A4BDD7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 sat in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8963076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7C9B1B2F-BC14-33EB-179B-6B32611ACB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7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572995-4FD0-3324-8EC2-FA4941F53B55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utsid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8963077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7CD3160B-E9A4-9B2C-E5ED-CE0E5230AE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8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007665F-1167-5C0A-A49D-43527572DB05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De Grey Reception entra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on York City Wall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Student sat work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DEA324E4-71EF-FC62-098B-3855483CF5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9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5CCB95-CED9-5D90-5063-D4A6AF73B47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b0ad-13d5-4e0d-8144-31148812dcc0">
      <Terms xmlns="http://schemas.microsoft.com/office/infopath/2007/PartnerControls"/>
    </lcf76f155ced4ddcb4097134ff3c332f>
    <TaxCatchAll xmlns="a8fa98bc-f420-44dd-88e1-8912e31aef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9" ma:contentTypeDescription="Create a new document." ma:contentTypeScope="" ma:versionID="9fafae52aa52bd9babe619067ca24a0a">
  <xsd:schema xmlns:xsd="http://www.w3.org/2001/XMLSchema" xmlns:xs="http://www.w3.org/2001/XMLSchema" xmlns:p="http://schemas.microsoft.com/office/2006/metadata/properties" xmlns:ns2="dafeb0ad-13d5-4e0d-8144-31148812dcc0" xmlns:ns3="a8fa98bc-f420-44dd-88e1-8912e31aef73" targetNamespace="http://schemas.microsoft.com/office/2006/metadata/properties" ma:root="true" ma:fieldsID="eaba3b6ccbc1ece43800a362e31719ad" ns2:_="" ns3:_="">
    <xsd:import namespace="dafeb0ad-13d5-4e0d-8144-31148812dcc0"/>
    <xsd:import namespace="a8fa98bc-f420-44dd-88e1-8912e31a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b1a67c-477c-4f54-866d-e73c7b3f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a98bc-f420-44dd-88e1-8912e31a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40b81-9baa-46c0-9f71-8a59defd7d22}" ma:internalName="TaxCatchAll" ma:showField="CatchAllData" ma:web="a8fa98bc-f420-44dd-88e1-8912e31a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478EEF-998C-4538-8384-A4AA86D5B9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E6BCC-1F49-4FDC-BD54-D0F7546FD81F}">
  <ds:schemaRefs>
    <ds:schemaRef ds:uri="a8fa98bc-f420-44dd-88e1-8912e31aef73"/>
    <ds:schemaRef ds:uri="dafeb0ad-13d5-4e0d-8144-31148812dcc0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E9BC2A-51E6-42DF-AA77-C9249A99F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eb0ad-13d5-4e0d-8144-31148812dcc0"/>
    <ds:schemaRef ds:uri="a8fa98bc-f420-44dd-88e1-8912e31ae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398</Words>
  <Application>Microsoft Office PowerPoint</Application>
  <PresentationFormat>Custom</PresentationFormat>
  <Paragraphs>197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Welcome slide 1 title</vt:lpstr>
      <vt:lpstr>Welcome slide 2 title</vt:lpstr>
      <vt:lpstr>Welcome slide 3 title</vt:lpstr>
      <vt:lpstr>Slide 4 title</vt:lpstr>
      <vt:lpstr>Slide 5 title</vt:lpstr>
      <vt:lpstr>Slide 6 title</vt:lpstr>
      <vt:lpstr>Slide 7 title</vt:lpstr>
      <vt:lpstr>Slide 8 title</vt:lpstr>
      <vt:lpstr>Slide 9 title</vt:lpstr>
      <vt:lpstr>Slide 10 title</vt:lpstr>
      <vt:lpstr>Slide 11 title</vt:lpstr>
      <vt:lpstr>Slide 12 title</vt:lpstr>
      <vt:lpstr>Slide 13 title</vt:lpstr>
      <vt:lpstr>Slide 14 title</vt:lpstr>
      <vt:lpstr>Slide 15 title</vt:lpstr>
      <vt:lpstr>Slide 16 title</vt:lpstr>
      <vt:lpstr>Slide 17 title</vt:lpstr>
      <vt:lpstr>Slide 18 title</vt:lpstr>
      <vt:lpstr>Slide 19 title</vt:lpstr>
      <vt:lpstr>Slide 20 title</vt:lpstr>
      <vt:lpstr>Slide 21 title</vt:lpstr>
      <vt:lpstr>Slide 22 title</vt:lpstr>
      <vt:lpstr>Slide 23 title</vt:lpstr>
      <vt:lpstr>Slide 24 title</vt:lpstr>
      <vt:lpstr>Slide 25 title</vt:lpstr>
      <vt:lpstr>Slide 26 title</vt:lpstr>
      <vt:lpstr>Slide 27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Lucy Pittard</cp:lastModifiedBy>
  <cp:revision>2</cp:revision>
  <dcterms:created xsi:type="dcterms:W3CDTF">2024-12-17T10:40:05Z</dcterms:created>
  <dcterms:modified xsi:type="dcterms:W3CDTF">2026-01-08T14:31:56Z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0x010100E0283CB985BCEF489A654FCE3531657F</vt:lpwstr>
  </property>
  <property fmtid="{D5CDD505-2E9C-101B-9397-08002B2CF9AE}" pid="7" name="MediaServiceImageTags">
    <vt:lpwstr/>
  </property>
</Properties>
</file>