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1" r:id="rId9"/>
    <p:sldId id="260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F8FF"/>
    <a:srgbClr val="FE13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8765AE-5FC6-5647-82B5-90918ABAF3A8}" v="1" dt="2026-07-30T12:39:19.5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1"/>
    <p:restoredTop sz="94658"/>
  </p:normalViewPr>
  <p:slideViewPr>
    <p:cSldViewPr snapToGrid="0">
      <p:cViewPr varScale="1">
        <p:scale>
          <a:sx n="120" d="100"/>
          <a:sy n="120" d="100"/>
        </p:scale>
        <p:origin x="8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Pittard" userId="a2641ce9-778a-4501-8d55-c37a9922c570" providerId="ADAL" clId="{06493027-E766-5E27-847A-D7F0D0D734F5}"/>
    <pc:docChg chg="undo custSel modSld">
      <pc:chgData name="Lucy Pittard" userId="a2641ce9-778a-4501-8d55-c37a9922c570" providerId="ADAL" clId="{06493027-E766-5E27-847A-D7F0D0D734F5}" dt="2026-07-30T12:39:19.552" v="110" actId="18331"/>
      <pc:docMkLst>
        <pc:docMk/>
      </pc:docMkLst>
      <pc:sldChg chg="addSp modSp mod 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460740074" sldId="256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3214802080" sldId="257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2688538846" sldId="258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2223897234" sldId="259"/>
        </pc:sldMkLst>
      </pc:sldChg>
      <pc:sldChg chg="addSp modSp mod 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4213345078" sldId="260"/>
        </pc:sldMkLst>
        <pc:spChg chg="add mod">
          <ac:chgData name="Lucy Pittard" userId="a2641ce9-778a-4501-8d55-c37a9922c570" providerId="ADAL" clId="{06493027-E766-5E27-847A-D7F0D0D734F5}" dt="2026-07-30T12:39:19.552" v="110" actId="18331"/>
          <ac:spMkLst>
            <pc:docMk/>
            <pc:sldMk cId="4213345078" sldId="260"/>
            <ac:spMk id="7" creationId="{65BAAC92-10E4-7D28-A4C2-90A6F56C7C54}"/>
          </ac:spMkLst>
        </pc:spChg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3546962842" sldId="261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2753546600" sldId="263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4059676608" sldId="264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1104045285" sldId="265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2840153771" sldId="266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1314737184" sldId="267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1270154197" sldId="268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3139216278" sldId="269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2158402118" sldId="270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2846814626" sldId="271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3229484979" sldId="272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1693286799" sldId="273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2037539249" sldId="274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724769371" sldId="275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3472667374" sldId="276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3912166052" sldId="277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3217893760" sldId="278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4279915976" sldId="279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2151035632" sldId="280"/>
        </pc:sldMkLst>
      </pc:sldChg>
      <pc:sldChg chg="setBg">
        <pc:chgData name="Lucy Pittard" userId="a2641ce9-778a-4501-8d55-c37a9922c570" providerId="ADAL" clId="{06493027-E766-5E27-847A-D7F0D0D734F5}" dt="2026-07-30T12:39:19.552" v="110" actId="18331"/>
        <pc:sldMkLst>
          <pc:docMk/>
          <pc:sldMk cId="593524177" sldId="28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2336B-F1C7-895D-636B-49EBFA51C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7CD3B4-542F-1642-C9B9-E77289097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B4EAA-B6D6-FDB9-8278-48854E94C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A8887-6DC3-26B1-4C6C-BD90E893E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AD505-61ED-B39D-B2C5-F7A4BDB35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945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1ACA2-6902-15FF-BA02-B60350463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E5EAFE-33B7-441C-E1CC-37FD05BA74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81AC2A-F8B9-9DF3-21CD-4126D6258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B11E5-0D5C-45E2-1A1E-9BBE83C6F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AA399-47C1-63CD-278E-0C0CE4E63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17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1EC322-7A22-1592-FCF7-CC98A6FFC9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AB42D6-5E61-90A1-543E-82DE6AD97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0BF936-2AB8-EC01-9934-BB46A39AA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91732-A23F-550A-CCA9-2F4A0B35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FAC77-4C38-DB8E-9F2D-7A6A1A081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933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68183-763F-876D-49D3-870D3083E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549D0-619E-4FCE-271E-0B587CBC1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EA381-78DD-3526-5565-40524835A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9B1AB-8D60-C60E-B594-D0BA450A5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49733-D610-CFAE-5441-31A79410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16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73EBA-D95A-4B6B-0107-A66A62E43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5C0C6-82C8-EEED-B2EB-DC5888F9B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83F95-6711-9E07-C083-43A0935D3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D8300-699D-02EF-B317-E8C42C285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227F6-39DC-6987-D6DB-857DD501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C7CF7-F9DC-D85C-F2C2-0BF467D6C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D7F64-62C7-A9BC-BEE6-52D860F56D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C43B9-60EB-6330-82B9-97E5E594F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E3724-1792-A372-D1F9-CB2D8B384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BD210-902F-4806-FAD1-603657935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70DE9-D27A-A5E0-0EAB-36FEABAC7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343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2F09-892B-782B-6D2D-7D5CB852D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5FAFF-0283-2ED0-89C9-F68BEE2FC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564D9-AC31-C790-14D3-3E384FB0E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CE9D27-9932-F400-0414-8D7F329AA0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82A6DC-B71C-9908-12C1-AE8C3B88A2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364B5A-7BB2-6BC8-80D6-BCBE96178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A91FA9-1CB8-D062-F7A9-0D4AF9C58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AFD9A7-2D3E-2694-FEA7-E28A8A8A5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4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7C3FB-C487-72A3-A6C0-87B68FE4D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84388C-2425-E2DE-E533-03CA6C524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2DB69E-DF63-6FFD-BA81-0DD3857C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13DBA4-F9EF-4D7E-88D1-C955F7E7F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1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E89FC8-E64C-AC24-D124-C1202FCBE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6C5D4A-BA46-E7A2-3CCF-86EA19503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7D085-F36C-DDD7-3C22-E06F25406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3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D92E8-918B-7295-1AC4-3DDDF8835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35D5E-8DF8-0DCB-3049-32F56DB7C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61542-14F5-AD7F-1083-B67BE85BA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B8B954-2D05-3331-45B2-026FFAF54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FBCDB-114C-E7E7-4367-2510CC2E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D6A85-BFD2-0789-7EE9-CB9DDDA69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831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4B568-0ABF-2362-ADA5-6F62F8800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B27966-C428-D500-EBD8-31D4E00155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D2E20-A190-DFCC-BDDE-57482632B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05FF2-2494-0FD3-31D1-42671D74B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034C10-CA67-886E-DE5E-57F7904FE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45A8EE-67F0-81EE-47D4-36AF7AD26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84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57D256-9920-DA9A-C942-E24D5C730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A39A21-D182-00D2-5C38-E26DE4A01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837A5-8070-A2A8-66D2-7349A3246F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109649-A06F-9244-AEE4-F49F65A855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17302-C085-813B-0555-7C0E3F726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5C2F1-82BE-881A-056D-7FED082FD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2F249C-52BB-0440-898F-33C0AFD10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38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8704EDF-08B8-16C9-3EC4-B7E391B5E65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311478" y="416415"/>
            <a:ext cx="3522392" cy="13620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377815-37A5-C65E-B2A3-04D2D9A55662}"/>
              </a:ext>
            </a:extLst>
          </p:cNvPr>
          <p:cNvSpPr txBox="1"/>
          <p:nvPr/>
        </p:nvSpPr>
        <p:spPr>
          <a:xfrm>
            <a:off x="311478" y="2368627"/>
            <a:ext cx="65109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FE1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to</a:t>
            </a:r>
          </a:p>
          <a:p>
            <a:r>
              <a:rPr lang="en-US" sz="8000" b="1" dirty="0">
                <a:solidFill>
                  <a:srgbClr val="FE1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 St John</a:t>
            </a:r>
          </a:p>
          <a:p>
            <a:r>
              <a:rPr lang="en-US" sz="8000" b="1" dirty="0">
                <a:solidFill>
                  <a:srgbClr val="FE1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</a:p>
        </p:txBody>
      </p:sp>
    </p:spTree>
    <p:extLst>
      <p:ext uri="{BB962C8B-B14F-4D97-AF65-F5344CB8AC3E}">
        <p14:creationId xmlns:p14="http://schemas.microsoft.com/office/powerpoint/2010/main" val="460740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D33C0E-AA70-D731-0357-02BE100FC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A062D04-8422-C698-6254-3567943D33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258618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CF4A9DA-EF85-5D9D-D4DA-5D0D50E5F3AA}"/>
              </a:ext>
            </a:extLst>
          </p:cNvPr>
          <p:cNvSpPr txBox="1">
            <a:spLocks/>
          </p:cNvSpPr>
          <p:nvPr/>
        </p:nvSpPr>
        <p:spPr>
          <a:xfrm>
            <a:off x="339436" y="1491962"/>
            <a:ext cx="8324273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10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81AD73-D976-4342-DB47-25A9A2FE2BEE}"/>
              </a:ext>
            </a:extLst>
          </p:cNvPr>
          <p:cNvSpPr txBox="1">
            <a:spLocks/>
          </p:cNvSpPr>
          <p:nvPr/>
        </p:nvSpPr>
        <p:spPr>
          <a:xfrm>
            <a:off x="339436" y="2952462"/>
            <a:ext cx="8388928" cy="3596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1104045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5F1860-2FBD-8853-E695-D754EB364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6EF2A2C-3ECD-B0DB-1EDC-98FED2C7DD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522691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31A66A1-B8C9-773B-82EF-E09729AA9875}"/>
              </a:ext>
            </a:extLst>
          </p:cNvPr>
          <p:cNvSpPr txBox="1">
            <a:spLocks/>
          </p:cNvSpPr>
          <p:nvPr/>
        </p:nvSpPr>
        <p:spPr>
          <a:xfrm>
            <a:off x="3599874" y="374073"/>
            <a:ext cx="568267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11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222DEE-CDE1-79C5-8971-8779DDE9AE12}"/>
              </a:ext>
            </a:extLst>
          </p:cNvPr>
          <p:cNvSpPr txBox="1">
            <a:spLocks/>
          </p:cNvSpPr>
          <p:nvPr/>
        </p:nvSpPr>
        <p:spPr>
          <a:xfrm>
            <a:off x="3599873" y="1917989"/>
            <a:ext cx="8204200" cy="4565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2840153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B96A13-96EE-6E3C-B9DD-A1B6C6CF4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07AC508-7044-A831-7D01-3592B5AD61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258618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04CFD5E-32AF-E50B-4392-C4BE12BFEFCC}"/>
              </a:ext>
            </a:extLst>
          </p:cNvPr>
          <p:cNvSpPr txBox="1">
            <a:spLocks/>
          </p:cNvSpPr>
          <p:nvPr/>
        </p:nvSpPr>
        <p:spPr>
          <a:xfrm>
            <a:off x="339436" y="1491962"/>
            <a:ext cx="8324273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12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F5CF-7F9E-3C0E-5640-42195186A650}"/>
              </a:ext>
            </a:extLst>
          </p:cNvPr>
          <p:cNvSpPr txBox="1">
            <a:spLocks/>
          </p:cNvSpPr>
          <p:nvPr/>
        </p:nvSpPr>
        <p:spPr>
          <a:xfrm>
            <a:off x="339436" y="2952462"/>
            <a:ext cx="8388928" cy="3596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1314737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33805B-1DCD-4EFC-332A-EE04DFA3B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327EF6C-97D8-1949-C5A0-13552158CD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522691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9B850C6-0E00-9FCA-CD1D-CB725828890D}"/>
              </a:ext>
            </a:extLst>
          </p:cNvPr>
          <p:cNvSpPr txBox="1">
            <a:spLocks/>
          </p:cNvSpPr>
          <p:nvPr/>
        </p:nvSpPr>
        <p:spPr>
          <a:xfrm>
            <a:off x="3599874" y="374073"/>
            <a:ext cx="568267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13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B0E2E-861A-C2B9-7C1E-205696B00746}"/>
              </a:ext>
            </a:extLst>
          </p:cNvPr>
          <p:cNvSpPr txBox="1">
            <a:spLocks/>
          </p:cNvSpPr>
          <p:nvPr/>
        </p:nvSpPr>
        <p:spPr>
          <a:xfrm>
            <a:off x="3599873" y="1917989"/>
            <a:ext cx="8204200" cy="4565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1270154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DCBEF1-5F88-4727-3F7F-F8093E639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B840691-1D36-9146-B1C3-36DB81CD027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258618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7F7E8CB-444D-A1B5-9DC5-C7771487152E}"/>
              </a:ext>
            </a:extLst>
          </p:cNvPr>
          <p:cNvSpPr txBox="1">
            <a:spLocks/>
          </p:cNvSpPr>
          <p:nvPr/>
        </p:nvSpPr>
        <p:spPr>
          <a:xfrm>
            <a:off x="339436" y="1491962"/>
            <a:ext cx="8324273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14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F9B4BB-F480-23B9-65F7-558690F641F3}"/>
              </a:ext>
            </a:extLst>
          </p:cNvPr>
          <p:cNvSpPr txBox="1">
            <a:spLocks/>
          </p:cNvSpPr>
          <p:nvPr/>
        </p:nvSpPr>
        <p:spPr>
          <a:xfrm>
            <a:off x="339436" y="2952462"/>
            <a:ext cx="8388928" cy="3596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139216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D71EB-6AD2-3BB2-06AF-5DAEDC427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2592093-58A3-75B9-9537-DD120D8743B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522691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5FA4EBD-EF68-69CB-8A2B-ECA5B748F1E5}"/>
              </a:ext>
            </a:extLst>
          </p:cNvPr>
          <p:cNvSpPr txBox="1">
            <a:spLocks/>
          </p:cNvSpPr>
          <p:nvPr/>
        </p:nvSpPr>
        <p:spPr>
          <a:xfrm>
            <a:off x="3599874" y="374073"/>
            <a:ext cx="568267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15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09DA7A-6B84-ED33-9DAE-8315E0F3CAD8}"/>
              </a:ext>
            </a:extLst>
          </p:cNvPr>
          <p:cNvSpPr txBox="1">
            <a:spLocks/>
          </p:cNvSpPr>
          <p:nvPr/>
        </p:nvSpPr>
        <p:spPr>
          <a:xfrm>
            <a:off x="3599873" y="1917989"/>
            <a:ext cx="8204200" cy="4565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2158402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D3DE90-D4B5-1291-8639-C461709A5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7A0E1EE-0250-63AF-666A-27FF6ADDF4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258618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D4038BA-C71E-F006-7E0B-57F3CB330F43}"/>
              </a:ext>
            </a:extLst>
          </p:cNvPr>
          <p:cNvSpPr txBox="1">
            <a:spLocks/>
          </p:cNvSpPr>
          <p:nvPr/>
        </p:nvSpPr>
        <p:spPr>
          <a:xfrm>
            <a:off x="339436" y="1491962"/>
            <a:ext cx="8324273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16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BDDD04-DC16-54AF-F8E0-360773F71F76}"/>
              </a:ext>
            </a:extLst>
          </p:cNvPr>
          <p:cNvSpPr txBox="1">
            <a:spLocks/>
          </p:cNvSpPr>
          <p:nvPr/>
        </p:nvSpPr>
        <p:spPr>
          <a:xfrm>
            <a:off x="339436" y="2952462"/>
            <a:ext cx="8388928" cy="3596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2846814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8E2E78-96DA-7CFA-F8DC-6DEDD26DD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E4D3292-1A25-B12F-BF1E-39B9907327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522691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4E707E-520D-B896-E03F-D38B84D6264A}"/>
              </a:ext>
            </a:extLst>
          </p:cNvPr>
          <p:cNvSpPr txBox="1">
            <a:spLocks/>
          </p:cNvSpPr>
          <p:nvPr/>
        </p:nvSpPr>
        <p:spPr>
          <a:xfrm>
            <a:off x="3599874" y="374073"/>
            <a:ext cx="568267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17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8798F-E7D3-BE31-53FD-19D26313D48D}"/>
              </a:ext>
            </a:extLst>
          </p:cNvPr>
          <p:cNvSpPr txBox="1">
            <a:spLocks/>
          </p:cNvSpPr>
          <p:nvPr/>
        </p:nvSpPr>
        <p:spPr>
          <a:xfrm>
            <a:off x="3599873" y="1917989"/>
            <a:ext cx="8204200" cy="4565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229484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FF1DC1-A242-466E-2FA1-D4E292928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9DFA68B-5F59-68B8-BC74-7628699061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258618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75E36D1-0B52-D2EA-6E3A-D73250F7927B}"/>
              </a:ext>
            </a:extLst>
          </p:cNvPr>
          <p:cNvSpPr txBox="1">
            <a:spLocks/>
          </p:cNvSpPr>
          <p:nvPr/>
        </p:nvSpPr>
        <p:spPr>
          <a:xfrm>
            <a:off x="339436" y="1491962"/>
            <a:ext cx="8324273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18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D8023C-1D9E-6E38-333A-6E2E19170E59}"/>
              </a:ext>
            </a:extLst>
          </p:cNvPr>
          <p:cNvSpPr txBox="1">
            <a:spLocks/>
          </p:cNvSpPr>
          <p:nvPr/>
        </p:nvSpPr>
        <p:spPr>
          <a:xfrm>
            <a:off x="339436" y="2952462"/>
            <a:ext cx="8388928" cy="3596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1693286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ACC50B-FD96-3118-D7A4-A4A0036BF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D25E0FC-2EE9-963D-AA07-674824F64B0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522691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6F4523C-5EB7-2999-3040-A5188CBEB2B1}"/>
              </a:ext>
            </a:extLst>
          </p:cNvPr>
          <p:cNvSpPr txBox="1">
            <a:spLocks/>
          </p:cNvSpPr>
          <p:nvPr/>
        </p:nvSpPr>
        <p:spPr>
          <a:xfrm>
            <a:off x="3599874" y="374073"/>
            <a:ext cx="568267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19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B7D7F3-2BFF-FFF9-A980-A9B1F795F2A6}"/>
              </a:ext>
            </a:extLst>
          </p:cNvPr>
          <p:cNvSpPr txBox="1">
            <a:spLocks/>
          </p:cNvSpPr>
          <p:nvPr/>
        </p:nvSpPr>
        <p:spPr>
          <a:xfrm>
            <a:off x="3599873" y="1917989"/>
            <a:ext cx="8204200" cy="4565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2037539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B3E45A-27FA-AF0A-B9EF-0421ECCD3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92FB1A8-0EE9-8149-64AA-E42B68A621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642764" y="240146"/>
            <a:ext cx="2401455" cy="928620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A647D7DE-0A96-9985-9037-63F229F8B873}"/>
              </a:ext>
            </a:extLst>
          </p:cNvPr>
          <p:cNvSpPr txBox="1">
            <a:spLocks/>
          </p:cNvSpPr>
          <p:nvPr/>
        </p:nvSpPr>
        <p:spPr>
          <a:xfrm>
            <a:off x="459509" y="240146"/>
            <a:ext cx="9002495" cy="1256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1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F130B1C-BE2B-13AA-AA08-77852A135861}"/>
              </a:ext>
            </a:extLst>
          </p:cNvPr>
          <p:cNvSpPr txBox="1">
            <a:spLocks/>
          </p:cNvSpPr>
          <p:nvPr/>
        </p:nvSpPr>
        <p:spPr>
          <a:xfrm>
            <a:off x="459509" y="1700645"/>
            <a:ext cx="9072418" cy="4968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214802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27CD39-F29A-4C4A-DB2F-54B09FDD8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206A28A-3C48-BF3C-A6A5-4A82AF3216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258618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C3B43CF-85E0-4889-C100-5F9CB3747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1491962"/>
            <a:ext cx="8324273" cy="1325563"/>
          </a:xfrm>
        </p:spPr>
        <p:txBody>
          <a:bodyPr/>
          <a:lstStyle/>
          <a:p>
            <a:r>
              <a:rPr lang="en-US" dirty="0"/>
              <a:t>Slide 20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256493-A944-CFFD-56C1-5853F32F0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36" y="2952462"/>
            <a:ext cx="8388928" cy="3596120"/>
          </a:xfrm>
        </p:spPr>
        <p:txBody>
          <a:bodyPr/>
          <a:lstStyle/>
          <a:p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724769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1A6A11-2120-46A7-8167-71A429536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4C49524-CD23-3C22-2321-71B8F17BE5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522691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F1DA349-BD2F-D4CD-F38A-E9E77BC84AB5}"/>
              </a:ext>
            </a:extLst>
          </p:cNvPr>
          <p:cNvSpPr txBox="1">
            <a:spLocks/>
          </p:cNvSpPr>
          <p:nvPr/>
        </p:nvSpPr>
        <p:spPr>
          <a:xfrm>
            <a:off x="3599874" y="374073"/>
            <a:ext cx="568267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21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541481-76FC-56A1-8FD9-2D398585856A}"/>
              </a:ext>
            </a:extLst>
          </p:cNvPr>
          <p:cNvSpPr txBox="1">
            <a:spLocks/>
          </p:cNvSpPr>
          <p:nvPr/>
        </p:nvSpPr>
        <p:spPr>
          <a:xfrm>
            <a:off x="3599873" y="1917989"/>
            <a:ext cx="8204200" cy="4565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472667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124CEC-CFCD-FD05-CCA2-1FA4224D7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1D2CAFB-E5DC-2022-7C51-236AF05F35C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258618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D22AE3B-5C3A-A45E-9DAA-6E841A182E35}"/>
              </a:ext>
            </a:extLst>
          </p:cNvPr>
          <p:cNvSpPr txBox="1">
            <a:spLocks/>
          </p:cNvSpPr>
          <p:nvPr/>
        </p:nvSpPr>
        <p:spPr>
          <a:xfrm>
            <a:off x="339436" y="1491962"/>
            <a:ext cx="8324273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22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A6C79F-287F-657A-1FB6-8BE113DFCCC7}"/>
              </a:ext>
            </a:extLst>
          </p:cNvPr>
          <p:cNvSpPr txBox="1">
            <a:spLocks/>
          </p:cNvSpPr>
          <p:nvPr/>
        </p:nvSpPr>
        <p:spPr>
          <a:xfrm>
            <a:off x="339436" y="2952462"/>
            <a:ext cx="8388928" cy="3596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912166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65A8A6-9F20-A380-C4B6-325A7C096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E9B5EA6-A55B-6DA3-72DB-489704B454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522691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2676816-C0D9-4691-4D3E-39035087660E}"/>
              </a:ext>
            </a:extLst>
          </p:cNvPr>
          <p:cNvSpPr txBox="1">
            <a:spLocks/>
          </p:cNvSpPr>
          <p:nvPr/>
        </p:nvSpPr>
        <p:spPr>
          <a:xfrm>
            <a:off x="3599874" y="374073"/>
            <a:ext cx="568267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23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69C9EA-0C14-AB68-2316-F8CE21485FFF}"/>
              </a:ext>
            </a:extLst>
          </p:cNvPr>
          <p:cNvSpPr txBox="1">
            <a:spLocks/>
          </p:cNvSpPr>
          <p:nvPr/>
        </p:nvSpPr>
        <p:spPr>
          <a:xfrm>
            <a:off x="3599873" y="1917989"/>
            <a:ext cx="8204200" cy="4565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217893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E7BF06-3BD8-C206-3B7C-EA5542531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5CD4356-7CE4-4B19-F130-008BA62ABA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258618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BA9FFB3-3121-77CB-958C-D8B836F2D94D}"/>
              </a:ext>
            </a:extLst>
          </p:cNvPr>
          <p:cNvSpPr txBox="1">
            <a:spLocks/>
          </p:cNvSpPr>
          <p:nvPr/>
        </p:nvSpPr>
        <p:spPr>
          <a:xfrm>
            <a:off x="339436" y="1491962"/>
            <a:ext cx="8324273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4DD059-4D54-AFBC-12D2-9F8FC8CD8367}"/>
              </a:ext>
            </a:extLst>
          </p:cNvPr>
          <p:cNvSpPr txBox="1">
            <a:spLocks/>
          </p:cNvSpPr>
          <p:nvPr/>
        </p:nvSpPr>
        <p:spPr>
          <a:xfrm>
            <a:off x="339436" y="2952462"/>
            <a:ext cx="8388928" cy="3596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4279915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CAC958-5CA9-DDCF-BBE3-430E3CB1C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DD74EC9-BACF-6B3A-0BDF-90635402CA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522691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3680363-419E-AF67-39AD-4A0EA81A53FF}"/>
              </a:ext>
            </a:extLst>
          </p:cNvPr>
          <p:cNvSpPr txBox="1">
            <a:spLocks/>
          </p:cNvSpPr>
          <p:nvPr/>
        </p:nvSpPr>
        <p:spPr>
          <a:xfrm>
            <a:off x="3599874" y="374073"/>
            <a:ext cx="568267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25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0A91F-199A-F979-B4F6-250F1C525778}"/>
              </a:ext>
            </a:extLst>
          </p:cNvPr>
          <p:cNvSpPr txBox="1">
            <a:spLocks/>
          </p:cNvSpPr>
          <p:nvPr/>
        </p:nvSpPr>
        <p:spPr>
          <a:xfrm>
            <a:off x="3599873" y="1917989"/>
            <a:ext cx="8204200" cy="4565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21510356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4D031F-20DB-3C19-1E70-7EEF4C195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65EA4F1-460E-6F4E-BBC0-3C111DC071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258618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BF3A9B3-2BF5-FA92-ECED-9CFE76244776}"/>
              </a:ext>
            </a:extLst>
          </p:cNvPr>
          <p:cNvSpPr txBox="1">
            <a:spLocks/>
          </p:cNvSpPr>
          <p:nvPr/>
        </p:nvSpPr>
        <p:spPr>
          <a:xfrm>
            <a:off x="339436" y="1491962"/>
            <a:ext cx="8324273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26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9AC54D-9770-A360-540F-EF87E3208F73}"/>
              </a:ext>
            </a:extLst>
          </p:cNvPr>
          <p:cNvSpPr txBox="1">
            <a:spLocks/>
          </p:cNvSpPr>
          <p:nvPr/>
        </p:nvSpPr>
        <p:spPr>
          <a:xfrm>
            <a:off x="339436" y="2952462"/>
            <a:ext cx="8388928" cy="3596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593524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0C8F22-8248-A4B5-F8B4-2CA39432D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89F22B-1CBA-6FB3-EA61-1B82B6B943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97" t="22211" r="12835" b="20226"/>
          <a:stretch>
            <a:fillRect/>
          </a:stretch>
        </p:blipFill>
        <p:spPr>
          <a:xfrm>
            <a:off x="9430328" y="240145"/>
            <a:ext cx="2613892" cy="1052945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1E1549DC-8EFB-9358-1E2A-8B8F4873530E}"/>
              </a:ext>
            </a:extLst>
          </p:cNvPr>
          <p:cNvSpPr txBox="1">
            <a:spLocks/>
          </p:cNvSpPr>
          <p:nvPr/>
        </p:nvSpPr>
        <p:spPr>
          <a:xfrm>
            <a:off x="459509" y="240146"/>
            <a:ext cx="9002495" cy="1256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Slide 2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03CF9D5E-AA3E-A2BB-FF39-47A5AFBD80FF}"/>
              </a:ext>
            </a:extLst>
          </p:cNvPr>
          <p:cNvSpPr txBox="1">
            <a:spLocks/>
          </p:cNvSpPr>
          <p:nvPr/>
        </p:nvSpPr>
        <p:spPr>
          <a:xfrm>
            <a:off x="459509" y="1700645"/>
            <a:ext cx="9072418" cy="4968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2688538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354FA3-E2FE-81D9-2932-2429426BF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5623E19-9C02-C42C-8451-22A5775A79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642764" y="240146"/>
            <a:ext cx="2401455" cy="928620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C9A5B246-D09E-D951-74B6-A63EA3A039A6}"/>
              </a:ext>
            </a:extLst>
          </p:cNvPr>
          <p:cNvSpPr txBox="1">
            <a:spLocks/>
          </p:cNvSpPr>
          <p:nvPr/>
        </p:nvSpPr>
        <p:spPr>
          <a:xfrm>
            <a:off x="459509" y="240146"/>
            <a:ext cx="9002495" cy="1256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3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1CF04D4-606B-3A24-B61C-85BC07B3C4C8}"/>
              </a:ext>
            </a:extLst>
          </p:cNvPr>
          <p:cNvSpPr txBox="1">
            <a:spLocks/>
          </p:cNvSpPr>
          <p:nvPr/>
        </p:nvSpPr>
        <p:spPr>
          <a:xfrm>
            <a:off x="459509" y="1700645"/>
            <a:ext cx="9072418" cy="4968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2223897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97DE2D-CB05-4DF7-B005-39B2709BD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1E6668-B83F-9E23-35B0-E30D2CB29EC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97" t="22211" r="12835" b="20226"/>
          <a:stretch>
            <a:fillRect/>
          </a:stretch>
        </p:blipFill>
        <p:spPr>
          <a:xfrm>
            <a:off x="9430328" y="240145"/>
            <a:ext cx="2613892" cy="1052945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C2EFB0A0-8F93-2125-D7A3-873B6CE80E2D}"/>
              </a:ext>
            </a:extLst>
          </p:cNvPr>
          <p:cNvSpPr txBox="1">
            <a:spLocks/>
          </p:cNvSpPr>
          <p:nvPr/>
        </p:nvSpPr>
        <p:spPr>
          <a:xfrm>
            <a:off x="459509" y="240146"/>
            <a:ext cx="9002495" cy="1256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Slide 5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DAA2292-72AF-BEBF-9A5D-EC25528E8E10}"/>
              </a:ext>
            </a:extLst>
          </p:cNvPr>
          <p:cNvSpPr txBox="1">
            <a:spLocks/>
          </p:cNvSpPr>
          <p:nvPr/>
        </p:nvSpPr>
        <p:spPr>
          <a:xfrm>
            <a:off x="459509" y="1700645"/>
            <a:ext cx="9072418" cy="4968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546962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8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26CA27-E45A-8B86-E9F9-4EF7C0269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E3F19B7-96E9-C79B-91E3-C0200EAB46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258618" y="240146"/>
            <a:ext cx="2401455" cy="92862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B7B7E99A-530C-DD8B-3638-72074450C3A2}"/>
              </a:ext>
            </a:extLst>
          </p:cNvPr>
          <p:cNvSpPr txBox="1">
            <a:spLocks/>
          </p:cNvSpPr>
          <p:nvPr/>
        </p:nvSpPr>
        <p:spPr>
          <a:xfrm>
            <a:off x="339436" y="1491962"/>
            <a:ext cx="8324273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6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0C4FE565-3B5D-51A1-0A11-3ED0DFC636EA}"/>
              </a:ext>
            </a:extLst>
          </p:cNvPr>
          <p:cNvSpPr txBox="1">
            <a:spLocks/>
          </p:cNvSpPr>
          <p:nvPr/>
        </p:nvSpPr>
        <p:spPr>
          <a:xfrm>
            <a:off x="339436" y="2952462"/>
            <a:ext cx="8388928" cy="3596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BAAC92-10E4-7D28-A4C2-90A6F56C7C54}"/>
              </a:ext>
            </a:extLst>
          </p:cNvPr>
          <p:cNvSpPr/>
          <p:nvPr/>
        </p:nvSpPr>
        <p:spPr>
          <a:xfrm>
            <a:off x="8894398" y="314868"/>
            <a:ext cx="2950935" cy="2666082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3C7BC6-C70C-5E69-F78D-6493D7887341}"/>
              </a:ext>
            </a:extLst>
          </p:cNvPr>
          <p:cNvSpPr/>
          <p:nvPr/>
        </p:nvSpPr>
        <p:spPr>
          <a:xfrm>
            <a:off x="8894398" y="3234338"/>
            <a:ext cx="2950935" cy="2666082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8966" r="-1896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72DCFC-0EE3-15B7-4377-F8C259647B4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3709" y="4979623"/>
            <a:ext cx="3412314" cy="24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4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8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7EB124-A16D-60E1-1851-645723C3C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B8777A4-9824-DC8F-FA8F-474C3E996D5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522691" y="240146"/>
            <a:ext cx="2401455" cy="928620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7FC89142-99F5-8DFE-8D5E-E9F5DF52369E}"/>
              </a:ext>
            </a:extLst>
          </p:cNvPr>
          <p:cNvSpPr txBox="1">
            <a:spLocks/>
          </p:cNvSpPr>
          <p:nvPr/>
        </p:nvSpPr>
        <p:spPr>
          <a:xfrm>
            <a:off x="3599874" y="374073"/>
            <a:ext cx="568267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/>
              <a:t>Slide 7</a:t>
            </a:r>
            <a:endParaRPr lang="en-US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8468C78-9335-9805-38AD-A4ED7E55EAB6}"/>
              </a:ext>
            </a:extLst>
          </p:cNvPr>
          <p:cNvSpPr txBox="1">
            <a:spLocks/>
          </p:cNvSpPr>
          <p:nvPr/>
        </p:nvSpPr>
        <p:spPr>
          <a:xfrm>
            <a:off x="3599873" y="1917989"/>
            <a:ext cx="8204200" cy="4565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30304E-0F03-539F-3819-44A25F74B545}"/>
              </a:ext>
            </a:extLst>
          </p:cNvPr>
          <p:cNvSpPr/>
          <p:nvPr/>
        </p:nvSpPr>
        <p:spPr>
          <a:xfrm>
            <a:off x="440675" y="451691"/>
            <a:ext cx="2886419" cy="500165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827" t="-12556" r="-23364" b="-22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95BAB1-2BC7-F9F5-9648-C0BC8FFCF40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241" y="4469063"/>
            <a:ext cx="3376632" cy="238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13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A435E8-4998-38C5-6B9F-E65FDB082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1CE6335-96FA-3DE2-66C5-D847DA2613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258618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222FF90-2C14-F6DD-856C-39FFD4AC7198}"/>
              </a:ext>
            </a:extLst>
          </p:cNvPr>
          <p:cNvSpPr txBox="1">
            <a:spLocks/>
          </p:cNvSpPr>
          <p:nvPr/>
        </p:nvSpPr>
        <p:spPr>
          <a:xfrm>
            <a:off x="339436" y="1491962"/>
            <a:ext cx="8324273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BF8B5-9AC2-5B4C-4E53-F993C61067AE}"/>
              </a:ext>
            </a:extLst>
          </p:cNvPr>
          <p:cNvSpPr txBox="1">
            <a:spLocks/>
          </p:cNvSpPr>
          <p:nvPr/>
        </p:nvSpPr>
        <p:spPr>
          <a:xfrm>
            <a:off x="339436" y="2952462"/>
            <a:ext cx="8388928" cy="3596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2753546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73FEFB-815E-C1FB-FF63-CCA7670AA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6745A98-160B-D4CC-6F3B-87B19DCF5C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9" t="22727" r="11687" b="22600"/>
          <a:stretch>
            <a:fillRect/>
          </a:stretch>
        </p:blipFill>
        <p:spPr>
          <a:xfrm>
            <a:off x="9522691" y="240146"/>
            <a:ext cx="2401455" cy="9286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05FF19A-1785-5E14-EDB5-AA0316BB88B6}"/>
              </a:ext>
            </a:extLst>
          </p:cNvPr>
          <p:cNvSpPr txBox="1">
            <a:spLocks/>
          </p:cNvSpPr>
          <p:nvPr/>
        </p:nvSpPr>
        <p:spPr>
          <a:xfrm>
            <a:off x="3599874" y="374073"/>
            <a:ext cx="568267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Slide 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10567-0776-75A6-1BBB-47BBECD78699}"/>
              </a:ext>
            </a:extLst>
          </p:cNvPr>
          <p:cNvSpPr txBox="1">
            <a:spLocks/>
          </p:cNvSpPr>
          <p:nvPr/>
        </p:nvSpPr>
        <p:spPr>
          <a:xfrm>
            <a:off x="3599873" y="1917989"/>
            <a:ext cx="8204200" cy="4565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4059676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283CB985BCEF489A654FCE3531657F" ma:contentTypeVersion="19" ma:contentTypeDescription="Create a new document." ma:contentTypeScope="" ma:versionID="a8f1b09dcf30c8a6354bcb68a8f0f30d">
  <xsd:schema xmlns:xsd="http://www.w3.org/2001/XMLSchema" xmlns:xs="http://www.w3.org/2001/XMLSchema" xmlns:p="http://schemas.microsoft.com/office/2006/metadata/properties" xmlns:ns2="dafeb0ad-13d5-4e0d-8144-31148812dcc0" xmlns:ns3="a8fa98bc-f420-44dd-88e1-8912e31aef73" targetNamespace="http://schemas.microsoft.com/office/2006/metadata/properties" ma:root="true" ma:fieldsID="47e966eb10175b2fd9c02e75917a14bf" ns2:_="" ns3:_="">
    <xsd:import namespace="dafeb0ad-13d5-4e0d-8144-31148812dcc0"/>
    <xsd:import namespace="a8fa98bc-f420-44dd-88e1-8912e31aef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feb0ad-13d5-4e0d-8144-31148812dc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bb1a67c-477c-4f54-866d-e73c7b3fe0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fa98bc-f420-44dd-88e1-8912e31aef7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8240b81-9baa-46c0-9f71-8a59defd7d22}" ma:internalName="TaxCatchAll" ma:showField="CatchAllData" ma:web="a8fa98bc-f420-44dd-88e1-8912e31aef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feb0ad-13d5-4e0d-8144-31148812dcc0">
      <Terms xmlns="http://schemas.microsoft.com/office/infopath/2007/PartnerControls"/>
    </lcf76f155ced4ddcb4097134ff3c332f>
    <TaxCatchAll xmlns="a8fa98bc-f420-44dd-88e1-8912e31aef73" xsi:nil="true"/>
  </documentManagement>
</p:properties>
</file>

<file path=customXml/itemProps1.xml><?xml version="1.0" encoding="utf-8"?>
<ds:datastoreItem xmlns:ds="http://schemas.openxmlformats.org/officeDocument/2006/customXml" ds:itemID="{308D5B8C-95B9-4AD4-968E-4FF36B47BF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feb0ad-13d5-4e0d-8144-31148812dcc0"/>
    <ds:schemaRef ds:uri="a8fa98bc-f420-44dd-88e1-8912e31aef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FB3F23-B285-43E1-96BF-20B6E07AC2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6E3E87-4C6B-4C2F-AF4F-D9B3AAC2A3A8}">
  <ds:schemaRefs>
    <ds:schemaRef ds:uri="http://purl.org/dc/elements/1.1/"/>
    <ds:schemaRef ds:uri="http://schemas.microsoft.com/office/2006/documentManagement/types"/>
    <ds:schemaRef ds:uri="dafeb0ad-13d5-4e0d-8144-31148812dcc0"/>
    <ds:schemaRef ds:uri="http://purl.org/dc/terms/"/>
    <ds:schemaRef ds:uri="a8fa98bc-f420-44dd-88e1-8912e31aef73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5c8ae38e-f85b-4309-b7ec-862815a37aee}" enabled="0" method="" siteId="{5c8ae38e-f85b-4309-b7ec-862815a37ae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106</Words>
  <Application>Microsoft Macintosh PowerPoint</Application>
  <PresentationFormat>Widescreen</PresentationFormat>
  <Paragraphs>53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Slide 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Lucy Pittard</dc:creator>
  <cp:lastModifiedBy>Lucy Pittard</cp:lastModifiedBy>
  <cp:revision>1</cp:revision>
  <dcterms:created xsi:type="dcterms:W3CDTF">2026-03-09T14:59:31Z</dcterms:created>
  <dcterms:modified xsi:type="dcterms:W3CDTF">2026-07-30T12:39:29Z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0x010100E0283CB985BCEF489A654FCE3531657F</vt:lpwstr>
  </property>
  <property fmtid="{D5CDD505-2E9C-101B-9397-08002B2CF9AE}" pid="3" name="MediaServiceImageTags">
    <vt:lpwstr/>
  </property>
</Properties>
</file>