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7" r:id="rId25"/>
    <p:sldId id="278" r:id="rId26"/>
    <p:sldId id="279" r:id="rId27"/>
    <p:sldId id="280" r:id="rId28"/>
    <p:sldId id="281" r:id="rId29"/>
    <p:sldId id="282" r:id="rId30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EDC243-8B00-6740-BCD2-2CA3300300F3}" v="48" dt="2026-07-30T11:22:11.673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53"/>
    <p:restoredTop sz="94635"/>
  </p:normalViewPr>
  <p:slideViewPr>
    <p:cSldViewPr>
      <p:cViewPr varScale="1">
        <p:scale>
          <a:sx n="68" d="100"/>
          <a:sy n="68" d="100"/>
        </p:scale>
        <p:origin x="264" y="26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microsoft.com/office/2016/11/relationships/changesInfo" Target="changesInfos/changesInfo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Pittard" userId="a2641ce9-778a-4501-8d55-c37a9922c570" providerId="ADAL" clId="{06493027-E766-5E27-847A-D7F0D0D734F5}"/>
    <pc:docChg chg="undo custSel addSld delSld modSld">
      <pc:chgData name="Lucy Pittard" userId="a2641ce9-778a-4501-8d55-c37a9922c570" providerId="ADAL" clId="{06493027-E766-5E27-847A-D7F0D0D734F5}" dt="2026-07-30T11:22:11.673" v="592"/>
      <pc:docMkLst>
        <pc:docMk/>
      </pc:docMkLst>
      <pc:sldChg chg="addSp delSp modSp mod">
        <pc:chgData name="Lucy Pittard" userId="a2641ce9-778a-4501-8d55-c37a9922c570" providerId="ADAL" clId="{06493027-E766-5E27-847A-D7F0D0D734F5}" dt="2026-07-30T11:16:24.744" v="484" actId="1076"/>
        <pc:sldMkLst>
          <pc:docMk/>
          <pc:sldMk cId="0" sldId="256"/>
        </pc:sldMkLst>
        <pc:spChg chg="mod topLvl">
          <ac:chgData name="Lucy Pittard" userId="a2641ce9-778a-4501-8d55-c37a9922c570" providerId="ADAL" clId="{06493027-E766-5E27-847A-D7F0D0D734F5}" dt="2026-07-30T11:13:57.047" v="474" actId="1076"/>
          <ac:spMkLst>
            <pc:docMk/>
            <pc:sldMk cId="0" sldId="256"/>
            <ac:spMk id="4" creationId="{00000000-0000-0000-0000-000000000000}"/>
          </ac:spMkLst>
        </pc:spChg>
        <pc:picChg chg="mod">
          <ac:chgData name="Lucy Pittard" userId="a2641ce9-778a-4501-8d55-c37a9922c570" providerId="ADAL" clId="{06493027-E766-5E27-847A-D7F0D0D734F5}" dt="2026-07-30T11:13:49.772" v="473" actId="18331"/>
          <ac:picMkLst>
            <pc:docMk/>
            <pc:sldMk cId="0" sldId="256"/>
            <ac:picMk id="3" creationId="{00000000-0000-0000-0000-000000000000}"/>
          </ac:picMkLst>
        </pc:picChg>
        <pc:picChg chg="add del mod">
          <ac:chgData name="Lucy Pittard" userId="a2641ce9-778a-4501-8d55-c37a9922c570" providerId="ADAL" clId="{06493027-E766-5E27-847A-D7F0D0D734F5}" dt="2026-07-30T11:16:12.431" v="478" actId="478"/>
          <ac:picMkLst>
            <pc:docMk/>
            <pc:sldMk cId="0" sldId="256"/>
            <ac:picMk id="6" creationId="{6C3C9D60-69E6-97F3-F41F-AB59E9185FEB}"/>
          </ac:picMkLst>
        </pc:picChg>
        <pc:picChg chg="add mod">
          <ac:chgData name="Lucy Pittard" userId="a2641ce9-778a-4501-8d55-c37a9922c570" providerId="ADAL" clId="{06493027-E766-5E27-847A-D7F0D0D734F5}" dt="2026-07-30T11:16:24.744" v="484" actId="1076"/>
          <ac:picMkLst>
            <pc:docMk/>
            <pc:sldMk cId="0" sldId="256"/>
            <ac:picMk id="8" creationId="{5D5BB449-4EE5-D0DC-E0A7-E57D93903AD1}"/>
          </ac:picMkLst>
        </pc:picChg>
        <pc:picChg chg="del">
          <ac:chgData name="Lucy Pittard" userId="a2641ce9-778a-4501-8d55-c37a9922c570" providerId="ADAL" clId="{06493027-E766-5E27-847A-D7F0D0D734F5}" dt="2026-07-30T11:15:57.330" v="475" actId="478"/>
          <ac:picMkLst>
            <pc:docMk/>
            <pc:sldMk cId="0" sldId="256"/>
            <ac:picMk id="27" creationId="{763BC40E-E324-A9F1-B8AA-AE3B4558F8AF}"/>
          </ac:picMkLst>
        </pc:picChg>
      </pc:sldChg>
      <pc:sldChg chg="addSp delSp modSp mod">
        <pc:chgData name="Lucy Pittard" userId="a2641ce9-778a-4501-8d55-c37a9922c570" providerId="ADAL" clId="{06493027-E766-5E27-847A-D7F0D0D734F5}" dt="2026-07-30T11:16:28.895" v="486"/>
        <pc:sldMkLst>
          <pc:docMk/>
          <pc:sldMk cId="0" sldId="257"/>
        </pc:sldMkLst>
        <pc:picChg chg="add mod">
          <ac:chgData name="Lucy Pittard" userId="a2641ce9-778a-4501-8d55-c37a9922c570" providerId="ADAL" clId="{06493027-E766-5E27-847A-D7F0D0D734F5}" dt="2026-07-30T11:16:28.895" v="486"/>
          <ac:picMkLst>
            <pc:docMk/>
            <pc:sldMk cId="0" sldId="257"/>
            <ac:picMk id="4" creationId="{2BF06FBE-AB3E-5F3F-B28F-B810B215E539}"/>
          </ac:picMkLst>
        </pc:picChg>
        <pc:picChg chg="del">
          <ac:chgData name="Lucy Pittard" userId="a2641ce9-778a-4501-8d55-c37a9922c570" providerId="ADAL" clId="{06493027-E766-5E27-847A-D7F0D0D734F5}" dt="2026-07-30T11:16:28.267" v="485" actId="478"/>
          <ac:picMkLst>
            <pc:docMk/>
            <pc:sldMk cId="0" sldId="257"/>
            <ac:picMk id="27" creationId="{95F25B22-68D9-BADB-0714-BCAD81A178A0}"/>
          </ac:picMkLst>
        </pc:picChg>
      </pc:sldChg>
      <pc:sldChg chg="addSp delSp modSp mod">
        <pc:chgData name="Lucy Pittard" userId="a2641ce9-778a-4501-8d55-c37a9922c570" providerId="ADAL" clId="{06493027-E766-5E27-847A-D7F0D0D734F5}" dt="2026-07-30T11:16:31.381" v="488"/>
        <pc:sldMkLst>
          <pc:docMk/>
          <pc:sldMk cId="0" sldId="258"/>
        </pc:sldMkLst>
        <pc:picChg chg="add mod">
          <ac:chgData name="Lucy Pittard" userId="a2641ce9-778a-4501-8d55-c37a9922c570" providerId="ADAL" clId="{06493027-E766-5E27-847A-D7F0D0D734F5}" dt="2026-07-30T11:16:31.381" v="488"/>
          <ac:picMkLst>
            <pc:docMk/>
            <pc:sldMk cId="0" sldId="258"/>
            <ac:picMk id="2" creationId="{73EA4A5C-E9C0-5436-67EB-BF0D60D3E852}"/>
          </ac:picMkLst>
        </pc:picChg>
        <pc:picChg chg="del">
          <ac:chgData name="Lucy Pittard" userId="a2641ce9-778a-4501-8d55-c37a9922c570" providerId="ADAL" clId="{06493027-E766-5E27-847A-D7F0D0D734F5}" dt="2026-07-30T11:16:31.051" v="487" actId="478"/>
          <ac:picMkLst>
            <pc:docMk/>
            <pc:sldMk cId="0" sldId="258"/>
            <ac:picMk id="26" creationId="{3920B246-3D03-7F86-27F7-84A0D8ECE245}"/>
          </ac:picMkLst>
        </pc:picChg>
      </pc:sldChg>
      <pc:sldChg chg="addSp delSp modSp mod">
        <pc:chgData name="Lucy Pittard" userId="a2641ce9-778a-4501-8d55-c37a9922c570" providerId="ADAL" clId="{06493027-E766-5E27-847A-D7F0D0D734F5}" dt="2026-07-30T11:16:34.849" v="490"/>
        <pc:sldMkLst>
          <pc:docMk/>
          <pc:sldMk cId="0" sldId="259"/>
        </pc:sldMkLst>
        <pc:picChg chg="add mod">
          <ac:chgData name="Lucy Pittard" userId="a2641ce9-778a-4501-8d55-c37a9922c570" providerId="ADAL" clId="{06493027-E766-5E27-847A-D7F0D0D734F5}" dt="2026-07-30T11:16:34.849" v="490"/>
          <ac:picMkLst>
            <pc:docMk/>
            <pc:sldMk cId="0" sldId="259"/>
            <ac:picMk id="4" creationId="{5116FCFF-A43F-C3F5-EDCE-A6CD7A27B8A8}"/>
          </ac:picMkLst>
        </pc:picChg>
        <pc:picChg chg="del">
          <ac:chgData name="Lucy Pittard" userId="a2641ce9-778a-4501-8d55-c37a9922c570" providerId="ADAL" clId="{06493027-E766-5E27-847A-D7F0D0D734F5}" dt="2026-07-30T11:16:34.394" v="489" actId="478"/>
          <ac:picMkLst>
            <pc:docMk/>
            <pc:sldMk cId="0" sldId="259"/>
            <ac:picMk id="28" creationId="{C660226D-5B9B-C662-C341-9B353E1E30C6}"/>
          </ac:picMkLst>
        </pc:picChg>
      </pc:sldChg>
      <pc:sldChg chg="addSp delSp modSp mod">
        <pc:chgData name="Lucy Pittard" userId="a2641ce9-778a-4501-8d55-c37a9922c570" providerId="ADAL" clId="{06493027-E766-5E27-847A-D7F0D0D734F5}" dt="2026-07-30T11:16:43.487" v="494"/>
        <pc:sldMkLst>
          <pc:docMk/>
          <pc:sldMk cId="0" sldId="260"/>
        </pc:sldMkLst>
        <pc:spChg chg="topLvl">
          <ac:chgData name="Lucy Pittard" userId="a2641ce9-778a-4501-8d55-c37a9922c570" providerId="ADAL" clId="{06493027-E766-5E27-847A-D7F0D0D734F5}" dt="2026-07-30T11:16:42.511" v="493" actId="478"/>
          <ac:spMkLst>
            <pc:docMk/>
            <pc:sldMk cId="0" sldId="260"/>
            <ac:spMk id="25" creationId="{96A24734-7707-C502-DE46-75007160D1B8}"/>
          </ac:spMkLst>
        </pc:spChg>
        <pc:grpChg chg="del mod">
          <ac:chgData name="Lucy Pittard" userId="a2641ce9-778a-4501-8d55-c37a9922c570" providerId="ADAL" clId="{06493027-E766-5E27-847A-D7F0D0D734F5}" dt="2026-07-30T11:16:42.511" v="493" actId="478"/>
          <ac:grpSpMkLst>
            <pc:docMk/>
            <pc:sldMk cId="0" sldId="260"/>
            <ac:grpSpMk id="27" creationId="{6C1E00F0-8BFD-9AED-40DE-4385DC7C4EDE}"/>
          </ac:grpSpMkLst>
        </pc:grpChg>
        <pc:picChg chg="add mod">
          <ac:chgData name="Lucy Pittard" userId="a2641ce9-778a-4501-8d55-c37a9922c570" providerId="ADAL" clId="{06493027-E766-5E27-847A-D7F0D0D734F5}" dt="2026-07-30T11:16:43.487" v="494"/>
          <ac:picMkLst>
            <pc:docMk/>
            <pc:sldMk cId="0" sldId="260"/>
            <ac:picMk id="2" creationId="{688670CA-8420-735C-81C7-39EA16C2DE43}"/>
          </ac:picMkLst>
        </pc:picChg>
        <pc:picChg chg="del topLvl">
          <ac:chgData name="Lucy Pittard" userId="a2641ce9-778a-4501-8d55-c37a9922c570" providerId="ADAL" clId="{06493027-E766-5E27-847A-D7F0D0D734F5}" dt="2026-07-30T11:16:42.511" v="493" actId="478"/>
          <ac:picMkLst>
            <pc:docMk/>
            <pc:sldMk cId="0" sldId="260"/>
            <ac:picMk id="26" creationId="{177E6396-EBB2-E99C-2E71-09F4588B648B}"/>
          </ac:picMkLst>
        </pc:picChg>
      </pc:sldChg>
      <pc:sldChg chg="addSp delSp modSp mod">
        <pc:chgData name="Lucy Pittard" userId="a2641ce9-778a-4501-8d55-c37a9922c570" providerId="ADAL" clId="{06493027-E766-5E27-847A-D7F0D0D734F5}" dt="2026-07-30T11:17:45.014" v="514" actId="1076"/>
        <pc:sldMkLst>
          <pc:docMk/>
          <pc:sldMk cId="0" sldId="261"/>
        </pc:sldMkLst>
        <pc:spChg chg="mod topLvl">
          <ac:chgData name="Lucy Pittard" userId="a2641ce9-778a-4501-8d55-c37a9922c570" providerId="ADAL" clId="{06493027-E766-5E27-847A-D7F0D0D734F5}" dt="2026-07-30T11:16:52.837" v="497" actId="165"/>
          <ac:spMkLst>
            <pc:docMk/>
            <pc:sldMk cId="0" sldId="261"/>
            <ac:spMk id="6" creationId="{00000000-0000-0000-0000-000000000000}"/>
          </ac:spMkLst>
        </pc:spChg>
        <pc:grpChg chg="del mod">
          <ac:chgData name="Lucy Pittard" userId="a2641ce9-778a-4501-8d55-c37a9922c570" providerId="ADAL" clId="{06493027-E766-5E27-847A-D7F0D0D734F5}" dt="2026-07-30T11:16:52.837" v="497" actId="165"/>
          <ac:grpSpMkLst>
            <pc:docMk/>
            <pc:sldMk cId="0" sldId="261"/>
            <ac:grpSpMk id="28" creationId="{4A08B8D6-E640-128F-68E1-A7E9D48B1711}"/>
          </ac:grpSpMkLst>
        </pc:grpChg>
        <pc:picChg chg="add mod">
          <ac:chgData name="Lucy Pittard" userId="a2641ce9-778a-4501-8d55-c37a9922c570" providerId="ADAL" clId="{06493027-E766-5E27-847A-D7F0D0D734F5}" dt="2026-07-30T11:17:45.014" v="514" actId="1076"/>
          <ac:picMkLst>
            <pc:docMk/>
            <pc:sldMk cId="0" sldId="261"/>
            <ac:picMk id="5" creationId="{1A932F3F-9D77-A7C8-FBE6-D4AE7BC5B6CE}"/>
          </ac:picMkLst>
        </pc:picChg>
        <pc:picChg chg="del mod topLvl">
          <ac:chgData name="Lucy Pittard" userId="a2641ce9-778a-4501-8d55-c37a9922c570" providerId="ADAL" clId="{06493027-E766-5E27-847A-D7F0D0D734F5}" dt="2026-07-30T11:16:56.149" v="499" actId="478"/>
          <ac:picMkLst>
            <pc:docMk/>
            <pc:sldMk cId="0" sldId="261"/>
            <ac:picMk id="27" creationId="{B2FF9807-8335-633A-BB0B-A6CDBBC82226}"/>
          </ac:picMkLst>
        </pc:picChg>
      </pc:sldChg>
      <pc:sldChg chg="addSp delSp modSp mod">
        <pc:chgData name="Lucy Pittard" userId="a2641ce9-778a-4501-8d55-c37a9922c570" providerId="ADAL" clId="{06493027-E766-5E27-847A-D7F0D0D734F5}" dt="2026-07-30T11:17:32.672" v="509"/>
        <pc:sldMkLst>
          <pc:docMk/>
          <pc:sldMk cId="0" sldId="262"/>
        </pc:sldMkLst>
        <pc:spChg chg="mod topLvl">
          <ac:chgData name="Lucy Pittard" userId="a2641ce9-778a-4501-8d55-c37a9922c570" providerId="ADAL" clId="{06493027-E766-5E27-847A-D7F0D0D734F5}" dt="2026-07-30T11:17:30.116" v="507" actId="165"/>
          <ac:spMkLst>
            <pc:docMk/>
            <pc:sldMk cId="0" sldId="262"/>
            <ac:spMk id="27" creationId="{8ED26B93-2DFD-E691-1FA8-310E0495BD67}"/>
          </ac:spMkLst>
        </pc:spChg>
        <pc:grpChg chg="del mod">
          <ac:chgData name="Lucy Pittard" userId="a2641ce9-778a-4501-8d55-c37a9922c570" providerId="ADAL" clId="{06493027-E766-5E27-847A-D7F0D0D734F5}" dt="2026-07-30T11:17:30.116" v="507" actId="165"/>
          <ac:grpSpMkLst>
            <pc:docMk/>
            <pc:sldMk cId="0" sldId="262"/>
            <ac:grpSpMk id="26" creationId="{69876201-7B5D-AA63-32BC-7F3BEBC3CAD6}"/>
          </ac:grpSpMkLst>
        </pc:grpChg>
        <pc:picChg chg="add mod">
          <ac:chgData name="Lucy Pittard" userId="a2641ce9-778a-4501-8d55-c37a9922c570" providerId="ADAL" clId="{06493027-E766-5E27-847A-D7F0D0D734F5}" dt="2026-07-30T11:17:32.672" v="509"/>
          <ac:picMkLst>
            <pc:docMk/>
            <pc:sldMk cId="0" sldId="262"/>
            <ac:picMk id="4" creationId="{899D97D7-41FC-B335-3E6A-2FA3CFEA53AE}"/>
          </ac:picMkLst>
        </pc:picChg>
        <pc:picChg chg="del mod topLvl">
          <ac:chgData name="Lucy Pittard" userId="a2641ce9-778a-4501-8d55-c37a9922c570" providerId="ADAL" clId="{06493027-E766-5E27-847A-D7F0D0D734F5}" dt="2026-07-30T11:17:32.010" v="508" actId="478"/>
          <ac:picMkLst>
            <pc:docMk/>
            <pc:sldMk cId="0" sldId="262"/>
            <ac:picMk id="28" creationId="{418DF5F8-3DF8-8C4C-0845-D1A4611A6387}"/>
          </ac:picMkLst>
        </pc:picChg>
      </pc:sldChg>
      <pc:sldChg chg="addSp delSp modSp mod">
        <pc:chgData name="Lucy Pittard" userId="a2641ce9-778a-4501-8d55-c37a9922c570" providerId="ADAL" clId="{06493027-E766-5E27-847A-D7F0D0D734F5}" dt="2026-07-30T11:18:01.293" v="519" actId="1076"/>
        <pc:sldMkLst>
          <pc:docMk/>
          <pc:sldMk cId="0" sldId="263"/>
        </pc:sldMkLst>
        <pc:spChg chg="mod topLvl">
          <ac:chgData name="Lucy Pittard" userId="a2641ce9-778a-4501-8d55-c37a9922c570" providerId="ADAL" clId="{06493027-E766-5E27-847A-D7F0D0D734F5}" dt="2026-07-30T11:17:38.416" v="510" actId="165"/>
          <ac:spMkLst>
            <pc:docMk/>
            <pc:sldMk cId="0" sldId="263"/>
            <ac:spMk id="27" creationId="{38964E37-D76B-5029-D16D-217CF3686B9F}"/>
          </ac:spMkLst>
        </pc:spChg>
        <pc:grpChg chg="del">
          <ac:chgData name="Lucy Pittard" userId="a2641ce9-778a-4501-8d55-c37a9922c570" providerId="ADAL" clId="{06493027-E766-5E27-847A-D7F0D0D734F5}" dt="2026-07-30T11:17:38.416" v="510" actId="165"/>
          <ac:grpSpMkLst>
            <pc:docMk/>
            <pc:sldMk cId="0" sldId="263"/>
            <ac:grpSpMk id="26" creationId="{2CFC55DC-5423-36D5-A661-25C7480DA5EE}"/>
          </ac:grpSpMkLst>
        </pc:grpChg>
        <pc:picChg chg="add mod">
          <ac:chgData name="Lucy Pittard" userId="a2641ce9-778a-4501-8d55-c37a9922c570" providerId="ADAL" clId="{06493027-E766-5E27-847A-D7F0D0D734F5}" dt="2026-07-30T11:18:01.293" v="519" actId="1076"/>
          <ac:picMkLst>
            <pc:docMk/>
            <pc:sldMk cId="0" sldId="263"/>
            <ac:picMk id="4" creationId="{DD54EF7E-2AA8-1A25-8281-128EE3753B47}"/>
          </ac:picMkLst>
        </pc:picChg>
        <pc:picChg chg="del mod topLvl">
          <ac:chgData name="Lucy Pittard" userId="a2641ce9-778a-4501-8d55-c37a9922c570" providerId="ADAL" clId="{06493027-E766-5E27-847A-D7F0D0D734F5}" dt="2026-07-30T11:17:40.154" v="511" actId="478"/>
          <ac:picMkLst>
            <pc:docMk/>
            <pc:sldMk cId="0" sldId="263"/>
            <ac:picMk id="28" creationId="{1E937C9E-7E9E-04E1-8C56-D874D25F68F7}"/>
          </ac:picMkLst>
        </pc:picChg>
      </pc:sldChg>
      <pc:sldChg chg="addSp delSp modSp mod">
        <pc:chgData name="Lucy Pittard" userId="a2641ce9-778a-4501-8d55-c37a9922c570" providerId="ADAL" clId="{06493027-E766-5E27-847A-D7F0D0D734F5}" dt="2026-07-30T11:17:57.133" v="517"/>
        <pc:sldMkLst>
          <pc:docMk/>
          <pc:sldMk cId="0" sldId="264"/>
        </pc:sldMkLst>
        <pc:spChg chg="mod topLvl">
          <ac:chgData name="Lucy Pittard" userId="a2641ce9-778a-4501-8d55-c37a9922c570" providerId="ADAL" clId="{06493027-E766-5E27-847A-D7F0D0D734F5}" dt="2026-07-30T11:17:51.295" v="515" actId="165"/>
          <ac:spMkLst>
            <pc:docMk/>
            <pc:sldMk cId="0" sldId="264"/>
            <ac:spMk id="27" creationId="{84AE80DD-32DE-1581-46C6-822F48164FAC}"/>
          </ac:spMkLst>
        </pc:spChg>
        <pc:grpChg chg="del">
          <ac:chgData name="Lucy Pittard" userId="a2641ce9-778a-4501-8d55-c37a9922c570" providerId="ADAL" clId="{06493027-E766-5E27-847A-D7F0D0D734F5}" dt="2026-07-30T11:17:51.295" v="515" actId="165"/>
          <ac:grpSpMkLst>
            <pc:docMk/>
            <pc:sldMk cId="0" sldId="264"/>
            <ac:grpSpMk id="26" creationId="{9E314A79-53D7-2F13-289F-690AEF59C2A2}"/>
          </ac:grpSpMkLst>
        </pc:grpChg>
        <pc:picChg chg="add mod">
          <ac:chgData name="Lucy Pittard" userId="a2641ce9-778a-4501-8d55-c37a9922c570" providerId="ADAL" clId="{06493027-E766-5E27-847A-D7F0D0D734F5}" dt="2026-07-30T11:17:57.133" v="517"/>
          <ac:picMkLst>
            <pc:docMk/>
            <pc:sldMk cId="0" sldId="264"/>
            <ac:picMk id="5" creationId="{6CE6A898-70FC-AF25-0C09-F2924292F6A7}"/>
          </ac:picMkLst>
        </pc:picChg>
        <pc:picChg chg="del mod topLvl">
          <ac:chgData name="Lucy Pittard" userId="a2641ce9-778a-4501-8d55-c37a9922c570" providerId="ADAL" clId="{06493027-E766-5E27-847A-D7F0D0D734F5}" dt="2026-07-30T11:17:53.966" v="516" actId="478"/>
          <ac:picMkLst>
            <pc:docMk/>
            <pc:sldMk cId="0" sldId="264"/>
            <ac:picMk id="28" creationId="{1EE069DD-E660-98F2-A487-E107163D7611}"/>
          </ac:picMkLst>
        </pc:picChg>
      </pc:sldChg>
      <pc:sldChg chg="addSp delSp modSp mod">
        <pc:chgData name="Lucy Pittard" userId="a2641ce9-778a-4501-8d55-c37a9922c570" providerId="ADAL" clId="{06493027-E766-5E27-847A-D7F0D0D734F5}" dt="2026-07-30T11:18:43.822" v="532" actId="1076"/>
        <pc:sldMkLst>
          <pc:docMk/>
          <pc:sldMk cId="0" sldId="265"/>
        </pc:sldMkLst>
        <pc:spChg chg="mod topLvl">
          <ac:chgData name="Lucy Pittard" userId="a2641ce9-778a-4501-8d55-c37a9922c570" providerId="ADAL" clId="{06493027-E766-5E27-847A-D7F0D0D734F5}" dt="2026-07-30T11:18:07.705" v="522" actId="165"/>
          <ac:spMkLst>
            <pc:docMk/>
            <pc:sldMk cId="0" sldId="265"/>
            <ac:spMk id="26" creationId="{68E25C0C-085C-C7A7-729D-A887752F1724}"/>
          </ac:spMkLst>
        </pc:spChg>
        <pc:spChg chg="mod">
          <ac:chgData name="Lucy Pittard" userId="a2641ce9-778a-4501-8d55-c37a9922c570" providerId="ADAL" clId="{06493027-E766-5E27-847A-D7F0D0D734F5}" dt="2026-07-30T11:18:09.249" v="524" actId="1076"/>
          <ac:spMkLst>
            <pc:docMk/>
            <pc:sldMk cId="0" sldId="265"/>
            <ac:spMk id="30" creationId="{2FC5EC4F-349F-A567-4B95-FD5BF7B36732}"/>
          </ac:spMkLst>
        </pc:spChg>
        <pc:grpChg chg="del mod">
          <ac:chgData name="Lucy Pittard" userId="a2641ce9-778a-4501-8d55-c37a9922c570" providerId="ADAL" clId="{06493027-E766-5E27-847A-D7F0D0D734F5}" dt="2026-07-30T11:18:07.705" v="522" actId="165"/>
          <ac:grpSpMkLst>
            <pc:docMk/>
            <pc:sldMk cId="0" sldId="265"/>
            <ac:grpSpMk id="25" creationId="{2AC80CB1-53CD-701B-BADC-DFB29E772F45}"/>
          </ac:grpSpMkLst>
        </pc:grpChg>
        <pc:picChg chg="add mod">
          <ac:chgData name="Lucy Pittard" userId="a2641ce9-778a-4501-8d55-c37a9922c570" providerId="ADAL" clId="{06493027-E766-5E27-847A-D7F0D0D734F5}" dt="2026-07-30T11:18:43.822" v="532" actId="1076"/>
          <ac:picMkLst>
            <pc:docMk/>
            <pc:sldMk cId="0" sldId="265"/>
            <ac:picMk id="2" creationId="{696DDD91-B2D2-A865-7E60-79CFB4C754DA}"/>
          </ac:picMkLst>
        </pc:picChg>
        <pc:picChg chg="del mod topLvl">
          <ac:chgData name="Lucy Pittard" userId="a2641ce9-778a-4501-8d55-c37a9922c570" providerId="ADAL" clId="{06493027-E766-5E27-847A-D7F0D0D734F5}" dt="2026-07-30T11:18:10.863" v="525" actId="478"/>
          <ac:picMkLst>
            <pc:docMk/>
            <pc:sldMk cId="0" sldId="265"/>
            <ac:picMk id="27" creationId="{C0594A7A-6DC4-AC22-09CE-9C03FEF8D8C4}"/>
          </ac:picMkLst>
        </pc:picChg>
      </pc:sldChg>
      <pc:sldChg chg="addSp delSp modSp mod">
        <pc:chgData name="Lucy Pittard" userId="a2641ce9-778a-4501-8d55-c37a9922c570" providerId="ADAL" clId="{06493027-E766-5E27-847A-D7F0D0D734F5}" dt="2026-07-30T11:18:45.739" v="533"/>
        <pc:sldMkLst>
          <pc:docMk/>
          <pc:sldMk cId="0" sldId="266"/>
        </pc:sldMkLst>
        <pc:spChg chg="mod topLvl">
          <ac:chgData name="Lucy Pittard" userId="a2641ce9-778a-4501-8d55-c37a9922c570" providerId="ADAL" clId="{06493027-E766-5E27-847A-D7F0D0D734F5}" dt="2026-07-30T11:18:30.666" v="527" actId="165"/>
          <ac:spMkLst>
            <pc:docMk/>
            <pc:sldMk cId="0" sldId="266"/>
            <ac:spMk id="28" creationId="{3BD31ADF-03B8-EA96-3D69-8F4F628585EC}"/>
          </ac:spMkLst>
        </pc:spChg>
        <pc:grpChg chg="del">
          <ac:chgData name="Lucy Pittard" userId="a2641ce9-778a-4501-8d55-c37a9922c570" providerId="ADAL" clId="{06493027-E766-5E27-847A-D7F0D0D734F5}" dt="2026-07-30T11:18:30.666" v="527" actId="165"/>
          <ac:grpSpMkLst>
            <pc:docMk/>
            <pc:sldMk cId="0" sldId="266"/>
            <ac:grpSpMk id="27" creationId="{72571FAC-3705-4234-1FB5-1BA594D53DD8}"/>
          </ac:grpSpMkLst>
        </pc:grpChg>
        <pc:picChg chg="add mod">
          <ac:chgData name="Lucy Pittard" userId="a2641ce9-778a-4501-8d55-c37a9922c570" providerId="ADAL" clId="{06493027-E766-5E27-847A-D7F0D0D734F5}" dt="2026-07-30T11:18:45.739" v="533"/>
          <ac:picMkLst>
            <pc:docMk/>
            <pc:sldMk cId="0" sldId="266"/>
            <ac:picMk id="3" creationId="{B84D7DD3-1720-9ABB-0ADA-BE2BED867AD1}"/>
          </ac:picMkLst>
        </pc:picChg>
        <pc:picChg chg="del mod topLvl">
          <ac:chgData name="Lucy Pittard" userId="a2641ce9-778a-4501-8d55-c37a9922c570" providerId="ADAL" clId="{06493027-E766-5E27-847A-D7F0D0D734F5}" dt="2026-07-30T11:18:32.813" v="528" actId="478"/>
          <ac:picMkLst>
            <pc:docMk/>
            <pc:sldMk cId="0" sldId="266"/>
            <ac:picMk id="29" creationId="{596D119F-8103-21A7-B6C8-4A18AFE0FEED}"/>
          </ac:picMkLst>
        </pc:picChg>
      </pc:sldChg>
      <pc:sldChg chg="addSp delSp modSp mod">
        <pc:chgData name="Lucy Pittard" userId="a2641ce9-778a-4501-8d55-c37a9922c570" providerId="ADAL" clId="{06493027-E766-5E27-847A-D7F0D0D734F5}" dt="2026-07-30T11:18:46.824" v="534"/>
        <pc:sldMkLst>
          <pc:docMk/>
          <pc:sldMk cId="0" sldId="267"/>
        </pc:sldMkLst>
        <pc:spChg chg="mod topLvl">
          <ac:chgData name="Lucy Pittard" userId="a2641ce9-778a-4501-8d55-c37a9922c570" providerId="ADAL" clId="{06493027-E766-5E27-847A-D7F0D0D734F5}" dt="2026-07-30T11:18:37.782" v="529" actId="165"/>
          <ac:spMkLst>
            <pc:docMk/>
            <pc:sldMk cId="0" sldId="267"/>
            <ac:spMk id="27" creationId="{2898B888-4C0A-487A-1684-AE87B14D3A52}"/>
          </ac:spMkLst>
        </pc:spChg>
        <pc:grpChg chg="del">
          <ac:chgData name="Lucy Pittard" userId="a2641ce9-778a-4501-8d55-c37a9922c570" providerId="ADAL" clId="{06493027-E766-5E27-847A-D7F0D0D734F5}" dt="2026-07-30T11:18:37.782" v="529" actId="165"/>
          <ac:grpSpMkLst>
            <pc:docMk/>
            <pc:sldMk cId="0" sldId="267"/>
            <ac:grpSpMk id="26" creationId="{7672C73D-2965-1B8D-999F-5A3D036024B6}"/>
          </ac:grpSpMkLst>
        </pc:grpChg>
        <pc:picChg chg="add mod">
          <ac:chgData name="Lucy Pittard" userId="a2641ce9-778a-4501-8d55-c37a9922c570" providerId="ADAL" clId="{06493027-E766-5E27-847A-D7F0D0D734F5}" dt="2026-07-30T11:18:46.824" v="534"/>
          <ac:picMkLst>
            <pc:docMk/>
            <pc:sldMk cId="0" sldId="267"/>
            <ac:picMk id="4" creationId="{7F22E03F-3C02-5187-DCCD-9843B1E7B4CC}"/>
          </ac:picMkLst>
        </pc:picChg>
        <pc:picChg chg="del mod topLvl">
          <ac:chgData name="Lucy Pittard" userId="a2641ce9-778a-4501-8d55-c37a9922c570" providerId="ADAL" clId="{06493027-E766-5E27-847A-D7F0D0D734F5}" dt="2026-07-30T11:18:39.443" v="530" actId="478"/>
          <ac:picMkLst>
            <pc:docMk/>
            <pc:sldMk cId="0" sldId="267"/>
            <ac:picMk id="28" creationId="{F4FBB856-8EB3-028C-2A19-D8B66C318D36}"/>
          </ac:picMkLst>
        </pc:picChg>
      </pc:sldChg>
      <pc:sldChg chg="addSp delSp modSp mod">
        <pc:chgData name="Lucy Pittard" userId="a2641ce9-778a-4501-8d55-c37a9922c570" providerId="ADAL" clId="{06493027-E766-5E27-847A-D7F0D0D734F5}" dt="2026-07-30T11:20:27.683" v="558" actId="1076"/>
        <pc:sldMkLst>
          <pc:docMk/>
          <pc:sldMk cId="0" sldId="268"/>
        </pc:sldMkLst>
        <pc:spChg chg="mod topLvl">
          <ac:chgData name="Lucy Pittard" userId="a2641ce9-778a-4501-8d55-c37a9922c570" providerId="ADAL" clId="{06493027-E766-5E27-847A-D7F0D0D734F5}" dt="2026-07-30T11:18:52.234" v="537" actId="165"/>
          <ac:spMkLst>
            <pc:docMk/>
            <pc:sldMk cId="0" sldId="268"/>
            <ac:spMk id="27" creationId="{A89B91F6-362B-AB0A-D626-C098D62DF536}"/>
          </ac:spMkLst>
        </pc:spChg>
        <pc:grpChg chg="del mod">
          <ac:chgData name="Lucy Pittard" userId="a2641ce9-778a-4501-8d55-c37a9922c570" providerId="ADAL" clId="{06493027-E766-5E27-847A-D7F0D0D734F5}" dt="2026-07-30T11:18:52.234" v="537" actId="165"/>
          <ac:grpSpMkLst>
            <pc:docMk/>
            <pc:sldMk cId="0" sldId="268"/>
            <ac:grpSpMk id="26" creationId="{748B013A-5FB4-DF1E-D66D-50078E4C7CE5}"/>
          </ac:grpSpMkLst>
        </pc:grpChg>
        <pc:picChg chg="add mod">
          <ac:chgData name="Lucy Pittard" userId="a2641ce9-778a-4501-8d55-c37a9922c570" providerId="ADAL" clId="{06493027-E766-5E27-847A-D7F0D0D734F5}" dt="2026-07-30T11:20:27.683" v="558" actId="1076"/>
          <ac:picMkLst>
            <pc:docMk/>
            <pc:sldMk cId="0" sldId="268"/>
            <ac:picMk id="3" creationId="{F5C8A0EC-2C27-1AB9-65E8-B65A125BC2F8}"/>
          </ac:picMkLst>
        </pc:picChg>
        <pc:picChg chg="del mod topLvl">
          <ac:chgData name="Lucy Pittard" userId="a2641ce9-778a-4501-8d55-c37a9922c570" providerId="ADAL" clId="{06493027-E766-5E27-847A-D7F0D0D734F5}" dt="2026-07-30T11:18:53.832" v="538" actId="478"/>
          <ac:picMkLst>
            <pc:docMk/>
            <pc:sldMk cId="0" sldId="268"/>
            <ac:picMk id="28" creationId="{124530FF-2855-6552-F298-6A2622243E91}"/>
          </ac:picMkLst>
        </pc:picChg>
      </pc:sldChg>
      <pc:sldChg chg="addSp delSp modSp mod">
        <pc:chgData name="Lucy Pittard" userId="a2641ce9-778a-4501-8d55-c37a9922c570" providerId="ADAL" clId="{06493027-E766-5E27-847A-D7F0D0D734F5}" dt="2026-07-30T11:20:08.136" v="549"/>
        <pc:sldMkLst>
          <pc:docMk/>
          <pc:sldMk cId="0" sldId="269"/>
        </pc:sldMkLst>
        <pc:spChg chg="mod topLvl">
          <ac:chgData name="Lucy Pittard" userId="a2641ce9-778a-4501-8d55-c37a9922c570" providerId="ADAL" clId="{06493027-E766-5E27-847A-D7F0D0D734F5}" dt="2026-07-30T11:19:59.278" v="545" actId="165"/>
          <ac:spMkLst>
            <pc:docMk/>
            <pc:sldMk cId="0" sldId="269"/>
            <ac:spMk id="26" creationId="{9FB774EB-5951-602D-5C76-DFABC693ACE2}"/>
          </ac:spMkLst>
        </pc:spChg>
        <pc:spChg chg="mod">
          <ac:chgData name="Lucy Pittard" userId="a2641ce9-778a-4501-8d55-c37a9922c570" providerId="ADAL" clId="{06493027-E766-5E27-847A-D7F0D0D734F5}" dt="2026-07-30T11:20:01.471" v="547" actId="1076"/>
          <ac:spMkLst>
            <pc:docMk/>
            <pc:sldMk cId="0" sldId="269"/>
            <ac:spMk id="30" creationId="{438546CD-FE6B-E8A0-577C-539C3D8053DD}"/>
          </ac:spMkLst>
        </pc:spChg>
        <pc:grpChg chg="del mod">
          <ac:chgData name="Lucy Pittard" userId="a2641ce9-778a-4501-8d55-c37a9922c570" providerId="ADAL" clId="{06493027-E766-5E27-847A-D7F0D0D734F5}" dt="2026-07-30T11:19:59.278" v="545" actId="165"/>
          <ac:grpSpMkLst>
            <pc:docMk/>
            <pc:sldMk cId="0" sldId="269"/>
            <ac:grpSpMk id="25" creationId="{0A17A6C1-BEFB-5E20-4FD6-D6448BF02793}"/>
          </ac:grpSpMkLst>
        </pc:grpChg>
        <pc:picChg chg="add mod">
          <ac:chgData name="Lucy Pittard" userId="a2641ce9-778a-4501-8d55-c37a9922c570" providerId="ADAL" clId="{06493027-E766-5E27-847A-D7F0D0D734F5}" dt="2026-07-30T11:20:08.136" v="549"/>
          <ac:picMkLst>
            <pc:docMk/>
            <pc:sldMk cId="0" sldId="269"/>
            <ac:picMk id="2" creationId="{C3B3C138-E0D5-D69C-7CCB-63B6C7C41076}"/>
          </ac:picMkLst>
        </pc:picChg>
        <pc:picChg chg="del mod topLvl">
          <ac:chgData name="Lucy Pittard" userId="a2641ce9-778a-4501-8d55-c37a9922c570" providerId="ADAL" clId="{06493027-E766-5E27-847A-D7F0D0D734F5}" dt="2026-07-30T11:20:03.749" v="548" actId="478"/>
          <ac:picMkLst>
            <pc:docMk/>
            <pc:sldMk cId="0" sldId="269"/>
            <ac:picMk id="27" creationId="{1D7508D2-22A0-150D-4AF0-C8B243CE8C3A}"/>
          </ac:picMkLst>
        </pc:picChg>
      </pc:sldChg>
      <pc:sldChg chg="addSp delSp modSp mod">
        <pc:chgData name="Lucy Pittard" userId="a2641ce9-778a-4501-8d55-c37a9922c570" providerId="ADAL" clId="{06493027-E766-5E27-847A-D7F0D0D734F5}" dt="2026-07-30T11:20:44.206" v="563" actId="1076"/>
        <pc:sldMkLst>
          <pc:docMk/>
          <pc:sldMk cId="0" sldId="270"/>
        </pc:sldMkLst>
        <pc:spChg chg="mod topLvl">
          <ac:chgData name="Lucy Pittard" userId="a2641ce9-778a-4501-8d55-c37a9922c570" providerId="ADAL" clId="{06493027-E766-5E27-847A-D7F0D0D734F5}" dt="2026-07-30T11:20:13.484" v="552" actId="165"/>
          <ac:spMkLst>
            <pc:docMk/>
            <pc:sldMk cId="0" sldId="270"/>
            <ac:spMk id="28" creationId="{29A2B45C-123F-CCDF-B74B-50582D17F322}"/>
          </ac:spMkLst>
        </pc:spChg>
        <pc:grpChg chg="del mod">
          <ac:chgData name="Lucy Pittard" userId="a2641ce9-778a-4501-8d55-c37a9922c570" providerId="ADAL" clId="{06493027-E766-5E27-847A-D7F0D0D734F5}" dt="2026-07-30T11:20:13.484" v="552" actId="165"/>
          <ac:grpSpMkLst>
            <pc:docMk/>
            <pc:sldMk cId="0" sldId="270"/>
            <ac:grpSpMk id="27" creationId="{EDAA30AB-B230-6EE8-BB2F-A0849B0FA7DD}"/>
          </ac:grpSpMkLst>
        </pc:grpChg>
        <pc:picChg chg="add mod">
          <ac:chgData name="Lucy Pittard" userId="a2641ce9-778a-4501-8d55-c37a9922c570" providerId="ADAL" clId="{06493027-E766-5E27-847A-D7F0D0D734F5}" dt="2026-07-30T11:20:44.206" v="563" actId="1076"/>
          <ac:picMkLst>
            <pc:docMk/>
            <pc:sldMk cId="0" sldId="270"/>
            <ac:picMk id="4" creationId="{0029013E-DC38-81E5-FD98-E2683CE952C3}"/>
          </ac:picMkLst>
        </pc:picChg>
        <pc:picChg chg="del mod topLvl">
          <ac:chgData name="Lucy Pittard" userId="a2641ce9-778a-4501-8d55-c37a9922c570" providerId="ADAL" clId="{06493027-E766-5E27-847A-D7F0D0D734F5}" dt="2026-07-30T11:20:15.491" v="553" actId="478"/>
          <ac:picMkLst>
            <pc:docMk/>
            <pc:sldMk cId="0" sldId="270"/>
            <ac:picMk id="29" creationId="{F746C36F-EF44-F7D9-323E-67EA77BAD36F}"/>
          </ac:picMkLst>
        </pc:picChg>
      </pc:sldChg>
      <pc:sldChg chg="addSp delSp modSp mod">
        <pc:chgData name="Lucy Pittard" userId="a2641ce9-778a-4501-8d55-c37a9922c570" providerId="ADAL" clId="{06493027-E766-5E27-847A-D7F0D0D734F5}" dt="2026-07-30T11:20:31.325" v="559"/>
        <pc:sldMkLst>
          <pc:docMk/>
          <pc:sldMk cId="0" sldId="271"/>
        </pc:sldMkLst>
        <pc:spChg chg="mod topLvl">
          <ac:chgData name="Lucy Pittard" userId="a2641ce9-778a-4501-8d55-c37a9922c570" providerId="ADAL" clId="{06493027-E766-5E27-847A-D7F0D0D734F5}" dt="2026-07-30T11:20:22.663" v="555" actId="165"/>
          <ac:spMkLst>
            <pc:docMk/>
            <pc:sldMk cId="0" sldId="271"/>
            <ac:spMk id="26" creationId="{3106F658-2217-C1FA-7A85-AF11E546C05A}"/>
          </ac:spMkLst>
        </pc:spChg>
        <pc:grpChg chg="del">
          <ac:chgData name="Lucy Pittard" userId="a2641ce9-778a-4501-8d55-c37a9922c570" providerId="ADAL" clId="{06493027-E766-5E27-847A-D7F0D0D734F5}" dt="2026-07-30T11:20:22.663" v="555" actId="165"/>
          <ac:grpSpMkLst>
            <pc:docMk/>
            <pc:sldMk cId="0" sldId="271"/>
            <ac:grpSpMk id="25" creationId="{6F7399F0-913F-6715-158D-4EEC00F9D2B6}"/>
          </ac:grpSpMkLst>
        </pc:grpChg>
        <pc:picChg chg="add mod">
          <ac:chgData name="Lucy Pittard" userId="a2641ce9-778a-4501-8d55-c37a9922c570" providerId="ADAL" clId="{06493027-E766-5E27-847A-D7F0D0D734F5}" dt="2026-07-30T11:20:31.325" v="559"/>
          <ac:picMkLst>
            <pc:docMk/>
            <pc:sldMk cId="0" sldId="271"/>
            <ac:picMk id="2" creationId="{E876DFE1-6B3E-1439-D462-173E8E1EEC06}"/>
          </ac:picMkLst>
        </pc:picChg>
        <pc:picChg chg="del mod topLvl">
          <ac:chgData name="Lucy Pittard" userId="a2641ce9-778a-4501-8d55-c37a9922c570" providerId="ADAL" clId="{06493027-E766-5E27-847A-D7F0D0D734F5}" dt="2026-07-30T11:20:24.413" v="556" actId="478"/>
          <ac:picMkLst>
            <pc:docMk/>
            <pc:sldMk cId="0" sldId="271"/>
            <ac:picMk id="27" creationId="{C4DE5B99-8426-AEB9-0714-D99C3093BF40}"/>
          </ac:picMkLst>
        </pc:picChg>
      </pc:sldChg>
      <pc:sldChg chg="addSp delSp modSp mod">
        <pc:chgData name="Lucy Pittard" userId="a2641ce9-778a-4501-8d55-c37a9922c570" providerId="ADAL" clId="{06493027-E766-5E27-847A-D7F0D0D734F5}" dt="2026-07-30T11:20:46.191" v="564"/>
        <pc:sldMkLst>
          <pc:docMk/>
          <pc:sldMk cId="0" sldId="272"/>
        </pc:sldMkLst>
        <pc:spChg chg="mod topLvl">
          <ac:chgData name="Lucy Pittard" userId="a2641ce9-778a-4501-8d55-c37a9922c570" providerId="ADAL" clId="{06493027-E766-5E27-847A-D7F0D0D734F5}" dt="2026-07-30T11:20:38.366" v="560" actId="165"/>
          <ac:spMkLst>
            <pc:docMk/>
            <pc:sldMk cId="0" sldId="272"/>
            <ac:spMk id="26" creationId="{78A90C5D-0331-384F-1362-B251CBFA9AED}"/>
          </ac:spMkLst>
        </pc:spChg>
        <pc:grpChg chg="del">
          <ac:chgData name="Lucy Pittard" userId="a2641ce9-778a-4501-8d55-c37a9922c570" providerId="ADAL" clId="{06493027-E766-5E27-847A-D7F0D0D734F5}" dt="2026-07-30T11:20:38.366" v="560" actId="165"/>
          <ac:grpSpMkLst>
            <pc:docMk/>
            <pc:sldMk cId="0" sldId="272"/>
            <ac:grpSpMk id="25" creationId="{404BF7C3-4940-7441-B07A-0B087D2A6CBE}"/>
          </ac:grpSpMkLst>
        </pc:grpChg>
        <pc:picChg chg="add mod">
          <ac:chgData name="Lucy Pittard" userId="a2641ce9-778a-4501-8d55-c37a9922c570" providerId="ADAL" clId="{06493027-E766-5E27-847A-D7F0D0D734F5}" dt="2026-07-30T11:20:46.191" v="564"/>
          <ac:picMkLst>
            <pc:docMk/>
            <pc:sldMk cId="0" sldId="272"/>
            <ac:picMk id="2" creationId="{DCD7A630-BC2E-FFBA-07B3-3E4DA49C1E30}"/>
          </ac:picMkLst>
        </pc:picChg>
        <pc:picChg chg="del mod topLvl">
          <ac:chgData name="Lucy Pittard" userId="a2641ce9-778a-4501-8d55-c37a9922c570" providerId="ADAL" clId="{06493027-E766-5E27-847A-D7F0D0D734F5}" dt="2026-07-30T11:20:40.235" v="561" actId="478"/>
          <ac:picMkLst>
            <pc:docMk/>
            <pc:sldMk cId="0" sldId="272"/>
            <ac:picMk id="27" creationId="{64A0CEAD-1A76-E13D-F416-C7F09939DDDA}"/>
          </ac:picMkLst>
        </pc:picChg>
      </pc:sldChg>
      <pc:sldChg chg="addSp delSp modSp mod">
        <pc:chgData name="Lucy Pittard" userId="a2641ce9-778a-4501-8d55-c37a9922c570" providerId="ADAL" clId="{06493027-E766-5E27-847A-D7F0D0D734F5}" dt="2026-07-30T11:20:59.060" v="567"/>
        <pc:sldMkLst>
          <pc:docMk/>
          <pc:sldMk cId="0" sldId="273"/>
        </pc:sldMkLst>
        <pc:spChg chg="mod topLvl">
          <ac:chgData name="Lucy Pittard" userId="a2641ce9-778a-4501-8d55-c37a9922c570" providerId="ADAL" clId="{06493027-E766-5E27-847A-D7F0D0D734F5}" dt="2026-07-30T11:20:52.986" v="565" actId="165"/>
          <ac:spMkLst>
            <pc:docMk/>
            <pc:sldMk cId="0" sldId="273"/>
            <ac:spMk id="27" creationId="{BF900900-4345-6DA9-385A-8A471A3F5DCD}"/>
          </ac:spMkLst>
        </pc:spChg>
        <pc:grpChg chg="del">
          <ac:chgData name="Lucy Pittard" userId="a2641ce9-778a-4501-8d55-c37a9922c570" providerId="ADAL" clId="{06493027-E766-5E27-847A-D7F0D0D734F5}" dt="2026-07-30T11:20:52.986" v="565" actId="165"/>
          <ac:grpSpMkLst>
            <pc:docMk/>
            <pc:sldMk cId="0" sldId="273"/>
            <ac:grpSpMk id="26" creationId="{C65E56E2-B064-53AF-26B7-218A99FD49C5}"/>
          </ac:grpSpMkLst>
        </pc:grpChg>
        <pc:picChg chg="add mod">
          <ac:chgData name="Lucy Pittard" userId="a2641ce9-778a-4501-8d55-c37a9922c570" providerId="ADAL" clId="{06493027-E766-5E27-847A-D7F0D0D734F5}" dt="2026-07-30T11:20:59.060" v="567"/>
          <ac:picMkLst>
            <pc:docMk/>
            <pc:sldMk cId="0" sldId="273"/>
            <ac:picMk id="4" creationId="{467C98D7-2CE9-F356-78A7-4B40FC458EB5}"/>
          </ac:picMkLst>
        </pc:picChg>
        <pc:picChg chg="del mod topLvl">
          <ac:chgData name="Lucy Pittard" userId="a2641ce9-778a-4501-8d55-c37a9922c570" providerId="ADAL" clId="{06493027-E766-5E27-847A-D7F0D0D734F5}" dt="2026-07-30T11:20:55.185" v="566" actId="478"/>
          <ac:picMkLst>
            <pc:docMk/>
            <pc:sldMk cId="0" sldId="273"/>
            <ac:picMk id="28" creationId="{B64AC998-7743-1A11-8400-570C93574B42}"/>
          </ac:picMkLst>
        </pc:picChg>
      </pc:sldChg>
      <pc:sldChg chg="addSp delSp modSp mod">
        <pc:chgData name="Lucy Pittard" userId="a2641ce9-778a-4501-8d55-c37a9922c570" providerId="ADAL" clId="{06493027-E766-5E27-847A-D7F0D0D734F5}" dt="2026-07-30T11:21:11.263" v="570"/>
        <pc:sldMkLst>
          <pc:docMk/>
          <pc:sldMk cId="0" sldId="274"/>
        </pc:sldMkLst>
        <pc:spChg chg="mod topLvl">
          <ac:chgData name="Lucy Pittard" userId="a2641ce9-778a-4501-8d55-c37a9922c570" providerId="ADAL" clId="{06493027-E766-5E27-847A-D7F0D0D734F5}" dt="2026-07-30T11:21:08.961" v="568" actId="165"/>
          <ac:spMkLst>
            <pc:docMk/>
            <pc:sldMk cId="0" sldId="274"/>
            <ac:spMk id="27" creationId="{236D4D73-55D0-4486-610C-F3995D369211}"/>
          </ac:spMkLst>
        </pc:spChg>
        <pc:grpChg chg="del">
          <ac:chgData name="Lucy Pittard" userId="a2641ce9-778a-4501-8d55-c37a9922c570" providerId="ADAL" clId="{06493027-E766-5E27-847A-D7F0D0D734F5}" dt="2026-07-30T11:21:08.961" v="568" actId="165"/>
          <ac:grpSpMkLst>
            <pc:docMk/>
            <pc:sldMk cId="0" sldId="274"/>
            <ac:grpSpMk id="26" creationId="{C5300B60-EB88-5A32-88BF-7E056706D0FA}"/>
          </ac:grpSpMkLst>
        </pc:grpChg>
        <pc:picChg chg="add mod">
          <ac:chgData name="Lucy Pittard" userId="a2641ce9-778a-4501-8d55-c37a9922c570" providerId="ADAL" clId="{06493027-E766-5E27-847A-D7F0D0D734F5}" dt="2026-07-30T11:21:11.263" v="570"/>
          <ac:picMkLst>
            <pc:docMk/>
            <pc:sldMk cId="0" sldId="274"/>
            <ac:picMk id="2" creationId="{D8CFED6A-D559-4112-28B3-5E07E8AEB2EB}"/>
          </ac:picMkLst>
        </pc:picChg>
        <pc:picChg chg="del mod topLvl">
          <ac:chgData name="Lucy Pittard" userId="a2641ce9-778a-4501-8d55-c37a9922c570" providerId="ADAL" clId="{06493027-E766-5E27-847A-D7F0D0D734F5}" dt="2026-07-30T11:21:10.674" v="569" actId="478"/>
          <ac:picMkLst>
            <pc:docMk/>
            <pc:sldMk cId="0" sldId="274"/>
            <ac:picMk id="28" creationId="{E3337D13-9CD1-14D6-70D3-7005696F5F17}"/>
          </ac:picMkLst>
        </pc:picChg>
      </pc:sldChg>
      <pc:sldChg chg="addSp delSp modSp mod">
        <pc:chgData name="Lucy Pittard" userId="a2641ce9-778a-4501-8d55-c37a9922c570" providerId="ADAL" clId="{06493027-E766-5E27-847A-D7F0D0D734F5}" dt="2026-07-30T11:21:22.591" v="573"/>
        <pc:sldMkLst>
          <pc:docMk/>
          <pc:sldMk cId="0" sldId="275"/>
        </pc:sldMkLst>
        <pc:spChg chg="mod topLvl">
          <ac:chgData name="Lucy Pittard" userId="a2641ce9-778a-4501-8d55-c37a9922c570" providerId="ADAL" clId="{06493027-E766-5E27-847A-D7F0D0D734F5}" dt="2026-07-30T11:21:17.077" v="571" actId="165"/>
          <ac:spMkLst>
            <pc:docMk/>
            <pc:sldMk cId="0" sldId="275"/>
            <ac:spMk id="27" creationId="{8BAF2C2D-2A6D-294F-630E-E47441DBC437}"/>
          </ac:spMkLst>
        </pc:spChg>
        <pc:grpChg chg="del">
          <ac:chgData name="Lucy Pittard" userId="a2641ce9-778a-4501-8d55-c37a9922c570" providerId="ADAL" clId="{06493027-E766-5E27-847A-D7F0D0D734F5}" dt="2026-07-30T11:21:17.077" v="571" actId="165"/>
          <ac:grpSpMkLst>
            <pc:docMk/>
            <pc:sldMk cId="0" sldId="275"/>
            <ac:grpSpMk id="26" creationId="{689A3FBE-C6FD-2075-48E0-83D68CFE9FD8}"/>
          </ac:grpSpMkLst>
        </pc:grpChg>
        <pc:picChg chg="add mod">
          <ac:chgData name="Lucy Pittard" userId="a2641ce9-778a-4501-8d55-c37a9922c570" providerId="ADAL" clId="{06493027-E766-5E27-847A-D7F0D0D734F5}" dt="2026-07-30T11:21:22.591" v="573"/>
          <ac:picMkLst>
            <pc:docMk/>
            <pc:sldMk cId="0" sldId="275"/>
            <ac:picMk id="4" creationId="{22D86A54-D609-5404-F1B8-C555D3495F79}"/>
          </ac:picMkLst>
        </pc:picChg>
        <pc:picChg chg="del mod topLvl">
          <ac:chgData name="Lucy Pittard" userId="a2641ce9-778a-4501-8d55-c37a9922c570" providerId="ADAL" clId="{06493027-E766-5E27-847A-D7F0D0D734F5}" dt="2026-07-30T11:21:18.459" v="572" actId="478"/>
          <ac:picMkLst>
            <pc:docMk/>
            <pc:sldMk cId="0" sldId="275"/>
            <ac:picMk id="28" creationId="{7D521E6E-8455-2F7C-2D87-E795A7F9BC1B}"/>
          </ac:picMkLst>
        </pc:picChg>
      </pc:sldChg>
      <pc:sldChg chg="addSp delSp modSp mod">
        <pc:chgData name="Lucy Pittard" userId="a2641ce9-778a-4501-8d55-c37a9922c570" providerId="ADAL" clId="{06493027-E766-5E27-847A-D7F0D0D734F5}" dt="2026-07-30T11:21:41.929" v="580" actId="1076"/>
        <pc:sldMkLst>
          <pc:docMk/>
          <pc:sldMk cId="639163462" sldId="277"/>
        </pc:sldMkLst>
        <pc:spChg chg="mod topLvl">
          <ac:chgData name="Lucy Pittard" userId="a2641ce9-778a-4501-8d55-c37a9922c570" providerId="ADAL" clId="{06493027-E766-5E27-847A-D7F0D0D734F5}" dt="2026-07-30T11:21:36.617" v="577" actId="165"/>
          <ac:spMkLst>
            <pc:docMk/>
            <pc:sldMk cId="639163462" sldId="277"/>
            <ac:spMk id="27" creationId="{F88486B3-20DB-EF61-8912-5166CD5998AC}"/>
          </ac:spMkLst>
        </pc:spChg>
        <pc:grpChg chg="add del">
          <ac:chgData name="Lucy Pittard" userId="a2641ce9-778a-4501-8d55-c37a9922c570" providerId="ADAL" clId="{06493027-E766-5E27-847A-D7F0D0D734F5}" dt="2026-07-30T11:21:36.617" v="577" actId="165"/>
          <ac:grpSpMkLst>
            <pc:docMk/>
            <pc:sldMk cId="639163462" sldId="277"/>
            <ac:grpSpMk id="26" creationId="{BD7FC915-3FA1-2E43-4350-A98B97BBD7C6}"/>
          </ac:grpSpMkLst>
        </pc:grpChg>
        <pc:picChg chg="add mod">
          <ac:chgData name="Lucy Pittard" userId="a2641ce9-778a-4501-8d55-c37a9922c570" providerId="ADAL" clId="{06493027-E766-5E27-847A-D7F0D0D734F5}" dt="2026-07-30T11:21:31.378" v="575"/>
          <ac:picMkLst>
            <pc:docMk/>
            <pc:sldMk cId="639163462" sldId="277"/>
            <ac:picMk id="3" creationId="{C94D7239-870E-2547-0CB3-15CB36355426}"/>
          </ac:picMkLst>
        </pc:picChg>
        <pc:picChg chg="add mod">
          <ac:chgData name="Lucy Pittard" userId="a2641ce9-778a-4501-8d55-c37a9922c570" providerId="ADAL" clId="{06493027-E766-5E27-847A-D7F0D0D734F5}" dt="2026-07-30T11:21:41.929" v="580" actId="1076"/>
          <ac:picMkLst>
            <pc:docMk/>
            <pc:sldMk cId="639163462" sldId="277"/>
            <ac:picMk id="4" creationId="{69E30208-C1FA-615F-3FA9-105134B74C36}"/>
          </ac:picMkLst>
        </pc:picChg>
        <pc:picChg chg="del mod topLvl">
          <ac:chgData name="Lucy Pittard" userId="a2641ce9-778a-4501-8d55-c37a9922c570" providerId="ADAL" clId="{06493027-E766-5E27-847A-D7F0D0D734F5}" dt="2026-07-30T11:21:38.647" v="578" actId="478"/>
          <ac:picMkLst>
            <pc:docMk/>
            <pc:sldMk cId="639163462" sldId="277"/>
            <ac:picMk id="28" creationId="{96B0A2EC-CAE8-E601-A79A-BD2AF80AB760}"/>
          </ac:picMkLst>
        </pc:picChg>
      </pc:sldChg>
      <pc:sldChg chg="addSp delSp modSp mod">
        <pc:chgData name="Lucy Pittard" userId="a2641ce9-778a-4501-8d55-c37a9922c570" providerId="ADAL" clId="{06493027-E766-5E27-847A-D7F0D0D734F5}" dt="2026-07-30T11:21:48.488" v="582"/>
        <pc:sldMkLst>
          <pc:docMk/>
          <pc:sldMk cId="3679589947" sldId="278"/>
        </pc:sldMkLst>
        <pc:grpChg chg="del">
          <ac:chgData name="Lucy Pittard" userId="a2641ce9-778a-4501-8d55-c37a9922c570" providerId="ADAL" clId="{06493027-E766-5E27-847A-D7F0D0D734F5}" dt="2026-07-30T11:21:48.149" v="581" actId="478"/>
          <ac:grpSpMkLst>
            <pc:docMk/>
            <pc:sldMk cId="3679589947" sldId="278"/>
            <ac:grpSpMk id="26" creationId="{D0243A3E-DED0-859E-F5AF-2AB711B49491}"/>
          </ac:grpSpMkLst>
        </pc:grpChg>
        <pc:picChg chg="add mod">
          <ac:chgData name="Lucy Pittard" userId="a2641ce9-778a-4501-8d55-c37a9922c570" providerId="ADAL" clId="{06493027-E766-5E27-847A-D7F0D0D734F5}" dt="2026-07-30T11:21:48.488" v="582"/>
          <ac:picMkLst>
            <pc:docMk/>
            <pc:sldMk cId="3679589947" sldId="278"/>
            <ac:picMk id="2" creationId="{CD452E09-ED73-6985-D722-BB9AD2B65750}"/>
          </ac:picMkLst>
        </pc:picChg>
      </pc:sldChg>
      <pc:sldChg chg="addSp delSp modSp mod">
        <pc:chgData name="Lucy Pittard" userId="a2641ce9-778a-4501-8d55-c37a9922c570" providerId="ADAL" clId="{06493027-E766-5E27-847A-D7F0D0D734F5}" dt="2026-07-30T11:21:56.032" v="585"/>
        <pc:sldMkLst>
          <pc:docMk/>
          <pc:sldMk cId="1020566884" sldId="279"/>
        </pc:sldMkLst>
        <pc:spChg chg="mod topLvl">
          <ac:chgData name="Lucy Pittard" userId="a2641ce9-778a-4501-8d55-c37a9922c570" providerId="ADAL" clId="{06493027-E766-5E27-847A-D7F0D0D734F5}" dt="2026-07-30T11:21:54.301" v="583" actId="165"/>
          <ac:spMkLst>
            <pc:docMk/>
            <pc:sldMk cId="1020566884" sldId="279"/>
            <ac:spMk id="27" creationId="{12D8231B-2BFF-A295-24CE-96BDE06DA44F}"/>
          </ac:spMkLst>
        </pc:spChg>
        <pc:grpChg chg="del">
          <ac:chgData name="Lucy Pittard" userId="a2641ce9-778a-4501-8d55-c37a9922c570" providerId="ADAL" clId="{06493027-E766-5E27-847A-D7F0D0D734F5}" dt="2026-07-30T11:21:54.301" v="583" actId="165"/>
          <ac:grpSpMkLst>
            <pc:docMk/>
            <pc:sldMk cId="1020566884" sldId="279"/>
            <ac:grpSpMk id="26" creationId="{DE69C4C6-2285-3CA2-B3F4-E785E28EFBE0}"/>
          </ac:grpSpMkLst>
        </pc:grpChg>
        <pc:picChg chg="add mod">
          <ac:chgData name="Lucy Pittard" userId="a2641ce9-778a-4501-8d55-c37a9922c570" providerId="ADAL" clId="{06493027-E766-5E27-847A-D7F0D0D734F5}" dt="2026-07-30T11:21:56.032" v="585"/>
          <ac:picMkLst>
            <pc:docMk/>
            <pc:sldMk cId="1020566884" sldId="279"/>
            <ac:picMk id="2" creationId="{2471E511-C964-BE7A-2AFB-1963DFDFF9C3}"/>
          </ac:picMkLst>
        </pc:picChg>
        <pc:picChg chg="del mod topLvl">
          <ac:chgData name="Lucy Pittard" userId="a2641ce9-778a-4501-8d55-c37a9922c570" providerId="ADAL" clId="{06493027-E766-5E27-847A-D7F0D0D734F5}" dt="2026-07-30T11:21:55.591" v="584" actId="478"/>
          <ac:picMkLst>
            <pc:docMk/>
            <pc:sldMk cId="1020566884" sldId="279"/>
            <ac:picMk id="28" creationId="{C67C314C-088A-9F5B-E45D-2B32F215D37D}"/>
          </ac:picMkLst>
        </pc:picChg>
      </pc:sldChg>
      <pc:sldChg chg="addSp delSp modSp mod">
        <pc:chgData name="Lucy Pittard" userId="a2641ce9-778a-4501-8d55-c37a9922c570" providerId="ADAL" clId="{06493027-E766-5E27-847A-D7F0D0D734F5}" dt="2026-07-30T11:21:59.361" v="587"/>
        <pc:sldMkLst>
          <pc:docMk/>
          <pc:sldMk cId="2411497634" sldId="280"/>
        </pc:sldMkLst>
        <pc:grpChg chg="del">
          <ac:chgData name="Lucy Pittard" userId="a2641ce9-778a-4501-8d55-c37a9922c570" providerId="ADAL" clId="{06493027-E766-5E27-847A-D7F0D0D734F5}" dt="2026-07-30T11:21:58.917" v="586" actId="478"/>
          <ac:grpSpMkLst>
            <pc:docMk/>
            <pc:sldMk cId="2411497634" sldId="280"/>
            <ac:grpSpMk id="26" creationId="{88DF6086-463B-16E1-7FAB-DD50343ADE67}"/>
          </ac:grpSpMkLst>
        </pc:grpChg>
        <pc:picChg chg="add mod">
          <ac:chgData name="Lucy Pittard" userId="a2641ce9-778a-4501-8d55-c37a9922c570" providerId="ADAL" clId="{06493027-E766-5E27-847A-D7F0D0D734F5}" dt="2026-07-30T11:21:59.361" v="587"/>
          <ac:picMkLst>
            <pc:docMk/>
            <pc:sldMk cId="2411497634" sldId="280"/>
            <ac:picMk id="2" creationId="{70524649-5CE7-DC56-7075-4E8FE83129B6}"/>
          </ac:picMkLst>
        </pc:picChg>
      </pc:sldChg>
      <pc:sldChg chg="addSp delSp modSp mod">
        <pc:chgData name="Lucy Pittard" userId="a2641ce9-778a-4501-8d55-c37a9922c570" providerId="ADAL" clId="{06493027-E766-5E27-847A-D7F0D0D734F5}" dt="2026-07-30T11:22:05.989" v="590"/>
        <pc:sldMkLst>
          <pc:docMk/>
          <pc:sldMk cId="3764073478" sldId="281"/>
        </pc:sldMkLst>
        <pc:spChg chg="mod topLvl">
          <ac:chgData name="Lucy Pittard" userId="a2641ce9-778a-4501-8d55-c37a9922c570" providerId="ADAL" clId="{06493027-E766-5E27-847A-D7F0D0D734F5}" dt="2026-07-30T11:22:04.364" v="588" actId="165"/>
          <ac:spMkLst>
            <pc:docMk/>
            <pc:sldMk cId="3764073478" sldId="281"/>
            <ac:spMk id="27" creationId="{039DDBA5-685D-B7CD-4A13-ADE8A3330026}"/>
          </ac:spMkLst>
        </pc:spChg>
        <pc:grpChg chg="del">
          <ac:chgData name="Lucy Pittard" userId="a2641ce9-778a-4501-8d55-c37a9922c570" providerId="ADAL" clId="{06493027-E766-5E27-847A-D7F0D0D734F5}" dt="2026-07-30T11:22:04.364" v="588" actId="165"/>
          <ac:grpSpMkLst>
            <pc:docMk/>
            <pc:sldMk cId="3764073478" sldId="281"/>
            <ac:grpSpMk id="26" creationId="{956B5BEE-5154-01D1-49FD-E75EE041B28F}"/>
          </ac:grpSpMkLst>
        </pc:grpChg>
        <pc:picChg chg="add mod">
          <ac:chgData name="Lucy Pittard" userId="a2641ce9-778a-4501-8d55-c37a9922c570" providerId="ADAL" clId="{06493027-E766-5E27-847A-D7F0D0D734F5}" dt="2026-07-30T11:22:05.989" v="590"/>
          <ac:picMkLst>
            <pc:docMk/>
            <pc:sldMk cId="3764073478" sldId="281"/>
            <ac:picMk id="2" creationId="{6F23DE63-E89B-D2C8-EA04-2F13572EE84E}"/>
          </ac:picMkLst>
        </pc:picChg>
        <pc:picChg chg="del mod topLvl">
          <ac:chgData name="Lucy Pittard" userId="a2641ce9-778a-4501-8d55-c37a9922c570" providerId="ADAL" clId="{06493027-E766-5E27-847A-D7F0D0D734F5}" dt="2026-07-30T11:22:05.568" v="589" actId="478"/>
          <ac:picMkLst>
            <pc:docMk/>
            <pc:sldMk cId="3764073478" sldId="281"/>
            <ac:picMk id="28" creationId="{86861942-DAD4-995C-E106-1850717A3426}"/>
          </ac:picMkLst>
        </pc:picChg>
      </pc:sldChg>
      <pc:sldChg chg="addSp delSp modSp mod">
        <pc:chgData name="Lucy Pittard" userId="a2641ce9-778a-4501-8d55-c37a9922c570" providerId="ADAL" clId="{06493027-E766-5E27-847A-D7F0D0D734F5}" dt="2026-07-30T11:22:11.673" v="592"/>
        <pc:sldMkLst>
          <pc:docMk/>
          <pc:sldMk cId="4044115622" sldId="282"/>
        </pc:sldMkLst>
        <pc:grpChg chg="del">
          <ac:chgData name="Lucy Pittard" userId="a2641ce9-778a-4501-8d55-c37a9922c570" providerId="ADAL" clId="{06493027-E766-5E27-847A-D7F0D0D734F5}" dt="2026-07-30T11:22:09.731" v="591" actId="478"/>
          <ac:grpSpMkLst>
            <pc:docMk/>
            <pc:sldMk cId="4044115622" sldId="282"/>
            <ac:grpSpMk id="26" creationId="{B7650DC1-1FE6-7542-F5A3-3F97647B2D63}"/>
          </ac:grpSpMkLst>
        </pc:grpChg>
        <pc:picChg chg="add mod">
          <ac:chgData name="Lucy Pittard" userId="a2641ce9-778a-4501-8d55-c37a9922c570" providerId="ADAL" clId="{06493027-E766-5E27-847A-D7F0D0D734F5}" dt="2026-07-30T11:22:11.673" v="592"/>
          <ac:picMkLst>
            <pc:docMk/>
            <pc:sldMk cId="4044115622" sldId="282"/>
            <ac:picMk id="2" creationId="{7A3A08A1-8BE6-3BC9-E8C6-808FC27B16A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7/30/26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7/30/26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7/30/26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7/30/26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7/30/26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452374"/>
            <a:ext cx="18093690" cy="18094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7/30/26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544" y="523544"/>
            <a:ext cx="19057011" cy="10261467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536244" y="543731"/>
            <a:ext cx="19057620" cy="10241280"/>
          </a:xfrm>
          <a:custGeom>
            <a:avLst/>
            <a:gdLst/>
            <a:ahLst/>
            <a:cxnLst/>
            <a:rect l="l" t="t" r="r" b="b"/>
            <a:pathLst>
              <a:path w="19057620" h="10241280">
                <a:moveTo>
                  <a:pt x="18638175" y="0"/>
                </a:moveTo>
                <a:lnTo>
                  <a:pt x="418835" y="0"/>
                </a:lnTo>
                <a:lnTo>
                  <a:pt x="369991" y="2817"/>
                </a:lnTo>
                <a:lnTo>
                  <a:pt x="322801" y="11061"/>
                </a:lnTo>
                <a:lnTo>
                  <a:pt x="277581" y="24417"/>
                </a:lnTo>
                <a:lnTo>
                  <a:pt x="234643" y="42571"/>
                </a:lnTo>
                <a:lnTo>
                  <a:pt x="194304" y="65208"/>
                </a:lnTo>
                <a:lnTo>
                  <a:pt x="156876" y="92014"/>
                </a:lnTo>
                <a:lnTo>
                  <a:pt x="122675" y="122675"/>
                </a:lnTo>
                <a:lnTo>
                  <a:pt x="92014" y="156876"/>
                </a:lnTo>
                <a:lnTo>
                  <a:pt x="65208" y="194304"/>
                </a:lnTo>
                <a:lnTo>
                  <a:pt x="42571" y="234643"/>
                </a:lnTo>
                <a:lnTo>
                  <a:pt x="24417" y="277581"/>
                </a:lnTo>
                <a:lnTo>
                  <a:pt x="11061" y="322801"/>
                </a:lnTo>
                <a:lnTo>
                  <a:pt x="2817" y="369991"/>
                </a:lnTo>
                <a:lnTo>
                  <a:pt x="0" y="418835"/>
                </a:lnTo>
                <a:lnTo>
                  <a:pt x="0" y="9822308"/>
                </a:lnTo>
                <a:lnTo>
                  <a:pt x="2817" y="9871154"/>
                </a:lnTo>
                <a:lnTo>
                  <a:pt x="11061" y="9918345"/>
                </a:lnTo>
                <a:lnTo>
                  <a:pt x="24417" y="9963566"/>
                </a:lnTo>
                <a:lnTo>
                  <a:pt x="42571" y="10006504"/>
                </a:lnTo>
                <a:lnTo>
                  <a:pt x="65208" y="10046843"/>
                </a:lnTo>
                <a:lnTo>
                  <a:pt x="92014" y="10084271"/>
                </a:lnTo>
                <a:lnTo>
                  <a:pt x="122675" y="10118472"/>
                </a:lnTo>
                <a:lnTo>
                  <a:pt x="156876" y="10149132"/>
                </a:lnTo>
                <a:lnTo>
                  <a:pt x="194304" y="10175937"/>
                </a:lnTo>
                <a:lnTo>
                  <a:pt x="234643" y="10198573"/>
                </a:lnTo>
                <a:lnTo>
                  <a:pt x="277581" y="10216726"/>
                </a:lnTo>
                <a:lnTo>
                  <a:pt x="322801" y="10230082"/>
                </a:lnTo>
                <a:lnTo>
                  <a:pt x="369991" y="10238325"/>
                </a:lnTo>
                <a:lnTo>
                  <a:pt x="418835" y="10241143"/>
                </a:lnTo>
                <a:lnTo>
                  <a:pt x="18638175" y="10241143"/>
                </a:lnTo>
                <a:lnTo>
                  <a:pt x="18687020" y="10238325"/>
                </a:lnTo>
                <a:lnTo>
                  <a:pt x="18734209" y="10230082"/>
                </a:lnTo>
                <a:lnTo>
                  <a:pt x="18779430" y="10216726"/>
                </a:lnTo>
                <a:lnTo>
                  <a:pt x="18822367" y="10198573"/>
                </a:lnTo>
                <a:lnTo>
                  <a:pt x="18862706" y="10175937"/>
                </a:lnTo>
                <a:lnTo>
                  <a:pt x="18900134" y="10149132"/>
                </a:lnTo>
                <a:lnTo>
                  <a:pt x="18934335" y="10118472"/>
                </a:lnTo>
                <a:lnTo>
                  <a:pt x="18964996" y="10084271"/>
                </a:lnTo>
                <a:lnTo>
                  <a:pt x="18991802" y="10046843"/>
                </a:lnTo>
                <a:lnTo>
                  <a:pt x="19014439" y="10006504"/>
                </a:lnTo>
                <a:lnTo>
                  <a:pt x="19032593" y="9963566"/>
                </a:lnTo>
                <a:lnTo>
                  <a:pt x="19045949" y="9918345"/>
                </a:lnTo>
                <a:lnTo>
                  <a:pt x="19054193" y="9871154"/>
                </a:lnTo>
                <a:lnTo>
                  <a:pt x="19057011" y="9822308"/>
                </a:lnTo>
                <a:lnTo>
                  <a:pt x="19057011" y="418835"/>
                </a:lnTo>
                <a:lnTo>
                  <a:pt x="19054193" y="369991"/>
                </a:lnTo>
                <a:lnTo>
                  <a:pt x="19045949" y="322801"/>
                </a:lnTo>
                <a:lnTo>
                  <a:pt x="19032593" y="277581"/>
                </a:lnTo>
                <a:lnTo>
                  <a:pt x="19014439" y="234643"/>
                </a:lnTo>
                <a:lnTo>
                  <a:pt x="18991802" y="194304"/>
                </a:lnTo>
                <a:lnTo>
                  <a:pt x="18964996" y="156876"/>
                </a:lnTo>
                <a:lnTo>
                  <a:pt x="18934335" y="122675"/>
                </a:lnTo>
                <a:lnTo>
                  <a:pt x="18900134" y="92014"/>
                </a:lnTo>
                <a:lnTo>
                  <a:pt x="18862706" y="65208"/>
                </a:lnTo>
                <a:lnTo>
                  <a:pt x="18822367" y="42571"/>
                </a:lnTo>
                <a:lnTo>
                  <a:pt x="18779430" y="24417"/>
                </a:lnTo>
                <a:lnTo>
                  <a:pt x="18734209" y="11061"/>
                </a:lnTo>
                <a:lnTo>
                  <a:pt x="18687020" y="2817"/>
                </a:lnTo>
                <a:lnTo>
                  <a:pt x="18638175" y="0"/>
                </a:lnTo>
                <a:close/>
              </a:path>
            </a:pathLst>
          </a:custGeom>
          <a:solidFill>
            <a:srgbClr val="000000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53542" y="0"/>
            <a:ext cx="3347720" cy="1843405"/>
          </a:xfrm>
          <a:custGeom>
            <a:avLst/>
            <a:gdLst/>
            <a:ahLst/>
            <a:cxnLst/>
            <a:rect l="l" t="t" r="r" b="b"/>
            <a:pathLst>
              <a:path w="3347720" h="1843405">
                <a:moveTo>
                  <a:pt x="3347196" y="0"/>
                </a:moveTo>
                <a:lnTo>
                  <a:pt x="0" y="0"/>
                </a:lnTo>
                <a:lnTo>
                  <a:pt x="0" y="1424040"/>
                </a:lnTo>
                <a:lnTo>
                  <a:pt x="2817" y="1472884"/>
                </a:lnTo>
                <a:lnTo>
                  <a:pt x="11061" y="1520074"/>
                </a:lnTo>
                <a:lnTo>
                  <a:pt x="24417" y="1565294"/>
                </a:lnTo>
                <a:lnTo>
                  <a:pt x="42571" y="1608231"/>
                </a:lnTo>
                <a:lnTo>
                  <a:pt x="65208" y="1648571"/>
                </a:lnTo>
                <a:lnTo>
                  <a:pt x="92014" y="1685998"/>
                </a:lnTo>
                <a:lnTo>
                  <a:pt x="122675" y="1720200"/>
                </a:lnTo>
                <a:lnTo>
                  <a:pt x="156876" y="1750861"/>
                </a:lnTo>
                <a:lnTo>
                  <a:pt x="194304" y="1777667"/>
                </a:lnTo>
                <a:lnTo>
                  <a:pt x="234643" y="1800304"/>
                </a:lnTo>
                <a:lnTo>
                  <a:pt x="277581" y="1818457"/>
                </a:lnTo>
                <a:lnTo>
                  <a:pt x="322801" y="1831813"/>
                </a:lnTo>
                <a:lnTo>
                  <a:pt x="369991" y="1840057"/>
                </a:lnTo>
                <a:lnTo>
                  <a:pt x="418835" y="1842875"/>
                </a:lnTo>
                <a:lnTo>
                  <a:pt x="2928361" y="1842875"/>
                </a:lnTo>
                <a:lnTo>
                  <a:pt x="2977205" y="1840057"/>
                </a:lnTo>
                <a:lnTo>
                  <a:pt x="3024394" y="1831813"/>
                </a:lnTo>
                <a:lnTo>
                  <a:pt x="3069615" y="1818457"/>
                </a:lnTo>
                <a:lnTo>
                  <a:pt x="3112552" y="1800304"/>
                </a:lnTo>
                <a:lnTo>
                  <a:pt x="3152892" y="1777667"/>
                </a:lnTo>
                <a:lnTo>
                  <a:pt x="3190319" y="1750861"/>
                </a:lnTo>
                <a:lnTo>
                  <a:pt x="3224520" y="1720200"/>
                </a:lnTo>
                <a:lnTo>
                  <a:pt x="3255181" y="1685998"/>
                </a:lnTo>
                <a:lnTo>
                  <a:pt x="3281987" y="1648571"/>
                </a:lnTo>
                <a:lnTo>
                  <a:pt x="3304624" y="1608231"/>
                </a:lnTo>
                <a:lnTo>
                  <a:pt x="3322778" y="1565294"/>
                </a:lnTo>
                <a:lnTo>
                  <a:pt x="3336134" y="1520074"/>
                </a:lnTo>
                <a:lnTo>
                  <a:pt x="3344378" y="1472884"/>
                </a:lnTo>
                <a:lnTo>
                  <a:pt x="3347196" y="1424040"/>
                </a:lnTo>
                <a:lnTo>
                  <a:pt x="33471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2E9F4B2-F030-B88D-C6C4-5F8EF1022E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612244" y="8537007"/>
            <a:ext cx="1057340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Subtitle 2">
            <a:extLst>
              <a:ext uri="{FF2B5EF4-FFF2-40B4-BE49-F238E27FC236}">
                <a16:creationId xmlns:a16="http://schemas.microsoft.com/office/drawing/2014/main" id="{BCB8F7B7-27E3-5F67-0C32-3B852761AB2E}"/>
              </a:ext>
            </a:extLst>
          </p:cNvPr>
          <p:cNvSpPr txBox="1">
            <a:spLocks/>
          </p:cNvSpPr>
          <p:nvPr/>
        </p:nvSpPr>
        <p:spPr>
          <a:xfrm>
            <a:off x="1517650" y="9049213"/>
            <a:ext cx="7772400" cy="2863556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000" dirty="0">
                <a:solidFill>
                  <a:schemeClr val="bg1"/>
                </a:solidFill>
              </a:rPr>
              <a:t>Presented by Staff Name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50D4117A-9390-9983-F4C7-D62DD4E42595}"/>
              </a:ext>
            </a:extLst>
          </p:cNvPr>
          <p:cNvSpPr txBox="1">
            <a:spLocks/>
          </p:cNvSpPr>
          <p:nvPr/>
        </p:nvSpPr>
        <p:spPr>
          <a:xfrm>
            <a:off x="1517650" y="5502275"/>
            <a:ext cx="11125200" cy="286355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8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Welcome to </a:t>
            </a:r>
            <a:br>
              <a:rPr lang="en-US" sz="8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8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York St John University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D5BB449-4EE5-D0DC-E0A7-E57D93903A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40" y="0"/>
            <a:ext cx="4048123" cy="214356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544" y="523544"/>
            <a:ext cx="4607189" cy="10261467"/>
          </a:xfrm>
          <a:prstGeom prst="rect">
            <a:avLst/>
          </a:prstGeom>
        </p:spPr>
      </p:pic>
      <p:sp>
        <p:nvSpPr>
          <p:cNvPr id="26" name="object 5">
            <a:extLst>
              <a:ext uri="{FF2B5EF4-FFF2-40B4-BE49-F238E27FC236}">
                <a16:creationId xmlns:a16="http://schemas.microsoft.com/office/drawing/2014/main" id="{68E25C0C-085C-C7A7-729D-A887752F1724}"/>
              </a:ext>
            </a:extLst>
          </p:cNvPr>
          <p:cNvSpPr/>
          <p:nvPr/>
        </p:nvSpPr>
        <p:spPr>
          <a:xfrm>
            <a:off x="1153542" y="0"/>
            <a:ext cx="3347720" cy="1843405"/>
          </a:xfrm>
          <a:custGeom>
            <a:avLst/>
            <a:gdLst/>
            <a:ahLst/>
            <a:cxnLst/>
            <a:rect l="l" t="t" r="r" b="b"/>
            <a:pathLst>
              <a:path w="3347720" h="1843405">
                <a:moveTo>
                  <a:pt x="3347196" y="0"/>
                </a:moveTo>
                <a:lnTo>
                  <a:pt x="0" y="0"/>
                </a:lnTo>
                <a:lnTo>
                  <a:pt x="0" y="1424040"/>
                </a:lnTo>
                <a:lnTo>
                  <a:pt x="2817" y="1472884"/>
                </a:lnTo>
                <a:lnTo>
                  <a:pt x="11061" y="1520074"/>
                </a:lnTo>
                <a:lnTo>
                  <a:pt x="24417" y="1565294"/>
                </a:lnTo>
                <a:lnTo>
                  <a:pt x="42571" y="1608231"/>
                </a:lnTo>
                <a:lnTo>
                  <a:pt x="65208" y="1648571"/>
                </a:lnTo>
                <a:lnTo>
                  <a:pt x="92014" y="1685998"/>
                </a:lnTo>
                <a:lnTo>
                  <a:pt x="122675" y="1720200"/>
                </a:lnTo>
                <a:lnTo>
                  <a:pt x="156876" y="1750861"/>
                </a:lnTo>
                <a:lnTo>
                  <a:pt x="194304" y="1777667"/>
                </a:lnTo>
                <a:lnTo>
                  <a:pt x="234643" y="1800304"/>
                </a:lnTo>
                <a:lnTo>
                  <a:pt x="277581" y="1818457"/>
                </a:lnTo>
                <a:lnTo>
                  <a:pt x="322801" y="1831813"/>
                </a:lnTo>
                <a:lnTo>
                  <a:pt x="369991" y="1840057"/>
                </a:lnTo>
                <a:lnTo>
                  <a:pt x="418835" y="1842875"/>
                </a:lnTo>
                <a:lnTo>
                  <a:pt x="2928361" y="1842875"/>
                </a:lnTo>
                <a:lnTo>
                  <a:pt x="2977205" y="1840057"/>
                </a:lnTo>
                <a:lnTo>
                  <a:pt x="3024394" y="1831813"/>
                </a:lnTo>
                <a:lnTo>
                  <a:pt x="3069615" y="1818457"/>
                </a:lnTo>
                <a:lnTo>
                  <a:pt x="3112552" y="1800304"/>
                </a:lnTo>
                <a:lnTo>
                  <a:pt x="3152892" y="1777667"/>
                </a:lnTo>
                <a:lnTo>
                  <a:pt x="3190319" y="1750861"/>
                </a:lnTo>
                <a:lnTo>
                  <a:pt x="3224520" y="1720200"/>
                </a:lnTo>
                <a:lnTo>
                  <a:pt x="3255181" y="1685998"/>
                </a:lnTo>
                <a:lnTo>
                  <a:pt x="3281987" y="1648571"/>
                </a:lnTo>
                <a:lnTo>
                  <a:pt x="3304624" y="1608231"/>
                </a:lnTo>
                <a:lnTo>
                  <a:pt x="3322778" y="1565294"/>
                </a:lnTo>
                <a:lnTo>
                  <a:pt x="3336134" y="1520074"/>
                </a:lnTo>
                <a:lnTo>
                  <a:pt x="3344378" y="1472884"/>
                </a:lnTo>
                <a:lnTo>
                  <a:pt x="3347196" y="1424040"/>
                </a:lnTo>
                <a:lnTo>
                  <a:pt x="33471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52B7E9E-DAD1-46A5-C78D-31982B774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861050" y="2530475"/>
            <a:ext cx="1308950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E2F7CCFE-DC0F-AF34-2ECD-36EC9CB7DAF6}"/>
              </a:ext>
            </a:extLst>
          </p:cNvPr>
          <p:cNvSpPr txBox="1"/>
          <p:nvPr/>
        </p:nvSpPr>
        <p:spPr>
          <a:xfrm>
            <a:off x="5861050" y="3063875"/>
            <a:ext cx="13089508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Text title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Text Text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Bullet points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Bullet points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2FC5EC4F-349F-A567-4B95-FD5BF7B36732}"/>
              </a:ext>
            </a:extLst>
          </p:cNvPr>
          <p:cNvSpPr txBox="1">
            <a:spLocks/>
          </p:cNvSpPr>
          <p:nvPr/>
        </p:nvSpPr>
        <p:spPr>
          <a:xfrm>
            <a:off x="5760731" y="657328"/>
            <a:ext cx="13189827" cy="20255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7200" dirty="0">
                <a:latin typeface="Arial" panose="020B0604020202020204" pitchFamily="34" charset="0"/>
                <a:cs typeface="Arial" panose="020B0604020202020204" pitchFamily="34" charset="0"/>
              </a:rPr>
              <a:t>Title 10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96DDD91-B2D2-A865-7E60-79CFB4C754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40" y="0"/>
            <a:ext cx="4048123" cy="214356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544" y="523544"/>
            <a:ext cx="4607189" cy="4952728"/>
          </a:xfrm>
          <a:prstGeom prst="rect">
            <a:avLst/>
          </a:prstGeom>
        </p:spPr>
      </p:pic>
      <p:sp>
        <p:nvSpPr>
          <p:cNvPr id="26" name="object 26"/>
          <p:cNvSpPr/>
          <p:nvPr/>
        </p:nvSpPr>
        <p:spPr>
          <a:xfrm>
            <a:off x="5340151" y="523544"/>
            <a:ext cx="14240510" cy="10261600"/>
          </a:xfrm>
          <a:custGeom>
            <a:avLst/>
            <a:gdLst/>
            <a:ahLst/>
            <a:cxnLst/>
            <a:rect l="l" t="t" r="r" b="b"/>
            <a:pathLst>
              <a:path w="14240510" h="10261600">
                <a:moveTo>
                  <a:pt x="13821568" y="0"/>
                </a:moveTo>
                <a:lnTo>
                  <a:pt x="418835" y="0"/>
                </a:lnTo>
                <a:lnTo>
                  <a:pt x="369991" y="2817"/>
                </a:lnTo>
                <a:lnTo>
                  <a:pt x="322801" y="11061"/>
                </a:lnTo>
                <a:lnTo>
                  <a:pt x="277581" y="24417"/>
                </a:lnTo>
                <a:lnTo>
                  <a:pt x="234643" y="42571"/>
                </a:lnTo>
                <a:lnTo>
                  <a:pt x="194304" y="65208"/>
                </a:lnTo>
                <a:lnTo>
                  <a:pt x="156876" y="92014"/>
                </a:lnTo>
                <a:lnTo>
                  <a:pt x="122675" y="122675"/>
                </a:lnTo>
                <a:lnTo>
                  <a:pt x="92014" y="156876"/>
                </a:lnTo>
                <a:lnTo>
                  <a:pt x="65208" y="194304"/>
                </a:lnTo>
                <a:lnTo>
                  <a:pt x="42571" y="234643"/>
                </a:lnTo>
                <a:lnTo>
                  <a:pt x="24417" y="277581"/>
                </a:lnTo>
                <a:lnTo>
                  <a:pt x="11061" y="322801"/>
                </a:lnTo>
                <a:lnTo>
                  <a:pt x="2817" y="369991"/>
                </a:lnTo>
                <a:lnTo>
                  <a:pt x="0" y="418835"/>
                </a:lnTo>
                <a:lnTo>
                  <a:pt x="0" y="9842632"/>
                </a:lnTo>
                <a:lnTo>
                  <a:pt x="2817" y="9891476"/>
                </a:lnTo>
                <a:lnTo>
                  <a:pt x="11061" y="9938666"/>
                </a:lnTo>
                <a:lnTo>
                  <a:pt x="24417" y="9983886"/>
                </a:lnTo>
                <a:lnTo>
                  <a:pt x="42571" y="10026823"/>
                </a:lnTo>
                <a:lnTo>
                  <a:pt x="65208" y="10067163"/>
                </a:lnTo>
                <a:lnTo>
                  <a:pt x="92014" y="10104590"/>
                </a:lnTo>
                <a:lnTo>
                  <a:pt x="122675" y="10138792"/>
                </a:lnTo>
                <a:lnTo>
                  <a:pt x="156876" y="10169452"/>
                </a:lnTo>
                <a:lnTo>
                  <a:pt x="194304" y="10196259"/>
                </a:lnTo>
                <a:lnTo>
                  <a:pt x="234643" y="10218896"/>
                </a:lnTo>
                <a:lnTo>
                  <a:pt x="277581" y="10237049"/>
                </a:lnTo>
                <a:lnTo>
                  <a:pt x="322801" y="10250405"/>
                </a:lnTo>
                <a:lnTo>
                  <a:pt x="369991" y="10258649"/>
                </a:lnTo>
                <a:lnTo>
                  <a:pt x="418835" y="10261467"/>
                </a:lnTo>
                <a:lnTo>
                  <a:pt x="13821568" y="10261467"/>
                </a:lnTo>
                <a:lnTo>
                  <a:pt x="13870412" y="10258649"/>
                </a:lnTo>
                <a:lnTo>
                  <a:pt x="13917602" y="10250405"/>
                </a:lnTo>
                <a:lnTo>
                  <a:pt x="13962822" y="10237049"/>
                </a:lnTo>
                <a:lnTo>
                  <a:pt x="14005760" y="10218896"/>
                </a:lnTo>
                <a:lnTo>
                  <a:pt x="14046099" y="10196259"/>
                </a:lnTo>
                <a:lnTo>
                  <a:pt x="14083527" y="10169452"/>
                </a:lnTo>
                <a:lnTo>
                  <a:pt x="14117728" y="10138792"/>
                </a:lnTo>
                <a:lnTo>
                  <a:pt x="14148389" y="10104590"/>
                </a:lnTo>
                <a:lnTo>
                  <a:pt x="14175195" y="10067163"/>
                </a:lnTo>
                <a:lnTo>
                  <a:pt x="14197832" y="10026823"/>
                </a:lnTo>
                <a:lnTo>
                  <a:pt x="14215986" y="9983886"/>
                </a:lnTo>
                <a:lnTo>
                  <a:pt x="14229342" y="9938666"/>
                </a:lnTo>
                <a:lnTo>
                  <a:pt x="14237586" y="9891476"/>
                </a:lnTo>
                <a:lnTo>
                  <a:pt x="14240404" y="9842632"/>
                </a:lnTo>
                <a:lnTo>
                  <a:pt x="14240404" y="418835"/>
                </a:lnTo>
                <a:lnTo>
                  <a:pt x="14237586" y="369991"/>
                </a:lnTo>
                <a:lnTo>
                  <a:pt x="14229342" y="322801"/>
                </a:lnTo>
                <a:lnTo>
                  <a:pt x="14215986" y="277581"/>
                </a:lnTo>
                <a:lnTo>
                  <a:pt x="14197832" y="234643"/>
                </a:lnTo>
                <a:lnTo>
                  <a:pt x="14175195" y="194304"/>
                </a:lnTo>
                <a:lnTo>
                  <a:pt x="14148389" y="156876"/>
                </a:lnTo>
                <a:lnTo>
                  <a:pt x="14117728" y="122675"/>
                </a:lnTo>
                <a:lnTo>
                  <a:pt x="14083527" y="92014"/>
                </a:lnTo>
                <a:lnTo>
                  <a:pt x="14046099" y="65208"/>
                </a:lnTo>
                <a:lnTo>
                  <a:pt x="14005760" y="42571"/>
                </a:lnTo>
                <a:lnTo>
                  <a:pt x="13962822" y="24417"/>
                </a:lnTo>
                <a:lnTo>
                  <a:pt x="13917602" y="11061"/>
                </a:lnTo>
                <a:lnTo>
                  <a:pt x="13870412" y="2817"/>
                </a:lnTo>
                <a:lnTo>
                  <a:pt x="1382156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5">
            <a:extLst>
              <a:ext uri="{FF2B5EF4-FFF2-40B4-BE49-F238E27FC236}">
                <a16:creationId xmlns:a16="http://schemas.microsoft.com/office/drawing/2014/main" id="{3BD31ADF-03B8-EA96-3D69-8F4F628585EC}"/>
              </a:ext>
            </a:extLst>
          </p:cNvPr>
          <p:cNvSpPr/>
          <p:nvPr/>
        </p:nvSpPr>
        <p:spPr>
          <a:xfrm>
            <a:off x="1153542" y="0"/>
            <a:ext cx="3347720" cy="1843405"/>
          </a:xfrm>
          <a:custGeom>
            <a:avLst/>
            <a:gdLst/>
            <a:ahLst/>
            <a:cxnLst/>
            <a:rect l="l" t="t" r="r" b="b"/>
            <a:pathLst>
              <a:path w="3347720" h="1843405">
                <a:moveTo>
                  <a:pt x="3347196" y="0"/>
                </a:moveTo>
                <a:lnTo>
                  <a:pt x="0" y="0"/>
                </a:lnTo>
                <a:lnTo>
                  <a:pt x="0" y="1424040"/>
                </a:lnTo>
                <a:lnTo>
                  <a:pt x="2817" y="1472884"/>
                </a:lnTo>
                <a:lnTo>
                  <a:pt x="11061" y="1520074"/>
                </a:lnTo>
                <a:lnTo>
                  <a:pt x="24417" y="1565294"/>
                </a:lnTo>
                <a:lnTo>
                  <a:pt x="42571" y="1608231"/>
                </a:lnTo>
                <a:lnTo>
                  <a:pt x="65208" y="1648571"/>
                </a:lnTo>
                <a:lnTo>
                  <a:pt x="92014" y="1685998"/>
                </a:lnTo>
                <a:lnTo>
                  <a:pt x="122675" y="1720200"/>
                </a:lnTo>
                <a:lnTo>
                  <a:pt x="156876" y="1750861"/>
                </a:lnTo>
                <a:lnTo>
                  <a:pt x="194304" y="1777667"/>
                </a:lnTo>
                <a:lnTo>
                  <a:pt x="234643" y="1800304"/>
                </a:lnTo>
                <a:lnTo>
                  <a:pt x="277581" y="1818457"/>
                </a:lnTo>
                <a:lnTo>
                  <a:pt x="322801" y="1831813"/>
                </a:lnTo>
                <a:lnTo>
                  <a:pt x="369991" y="1840057"/>
                </a:lnTo>
                <a:lnTo>
                  <a:pt x="418835" y="1842875"/>
                </a:lnTo>
                <a:lnTo>
                  <a:pt x="2928361" y="1842875"/>
                </a:lnTo>
                <a:lnTo>
                  <a:pt x="2977205" y="1840057"/>
                </a:lnTo>
                <a:lnTo>
                  <a:pt x="3024394" y="1831813"/>
                </a:lnTo>
                <a:lnTo>
                  <a:pt x="3069615" y="1818457"/>
                </a:lnTo>
                <a:lnTo>
                  <a:pt x="3112552" y="1800304"/>
                </a:lnTo>
                <a:lnTo>
                  <a:pt x="3152892" y="1777667"/>
                </a:lnTo>
                <a:lnTo>
                  <a:pt x="3190319" y="1750861"/>
                </a:lnTo>
                <a:lnTo>
                  <a:pt x="3224520" y="1720200"/>
                </a:lnTo>
                <a:lnTo>
                  <a:pt x="3255181" y="1685998"/>
                </a:lnTo>
                <a:lnTo>
                  <a:pt x="3281987" y="1648571"/>
                </a:lnTo>
                <a:lnTo>
                  <a:pt x="3304624" y="1608231"/>
                </a:lnTo>
                <a:lnTo>
                  <a:pt x="3322778" y="1565294"/>
                </a:lnTo>
                <a:lnTo>
                  <a:pt x="3336134" y="1520074"/>
                </a:lnTo>
                <a:lnTo>
                  <a:pt x="3344378" y="1472884"/>
                </a:lnTo>
                <a:lnTo>
                  <a:pt x="3347196" y="1424040"/>
                </a:lnTo>
                <a:lnTo>
                  <a:pt x="33471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165405D-EC25-4284-4B19-655025172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861050" y="2879622"/>
            <a:ext cx="1308950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46734936-48C2-C21F-5355-F92CF8CA4153}"/>
              </a:ext>
            </a:extLst>
          </p:cNvPr>
          <p:cNvSpPr txBox="1"/>
          <p:nvPr/>
        </p:nvSpPr>
        <p:spPr>
          <a:xfrm>
            <a:off x="5861050" y="3413022"/>
            <a:ext cx="13089508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Text title</a:t>
            </a:r>
          </a:p>
          <a:p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 Text</a:t>
            </a:r>
          </a:p>
          <a:p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Bullet points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Bullet points</a:t>
            </a: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B561702E-5EDD-3CA8-B792-DB91D30D0275}"/>
              </a:ext>
            </a:extLst>
          </p:cNvPr>
          <p:cNvSpPr txBox="1">
            <a:spLocks/>
          </p:cNvSpPr>
          <p:nvPr/>
        </p:nvSpPr>
        <p:spPr>
          <a:xfrm>
            <a:off x="5760731" y="1006475"/>
            <a:ext cx="13189827" cy="18731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7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11</a:t>
            </a:r>
          </a:p>
        </p:txBody>
      </p:sp>
      <p:pic>
        <p:nvPicPr>
          <p:cNvPr id="4" name="object 3">
            <a:extLst>
              <a:ext uri="{FF2B5EF4-FFF2-40B4-BE49-F238E27FC236}">
                <a16:creationId xmlns:a16="http://schemas.microsoft.com/office/drawing/2014/main" id="{773DACF6-8134-04E1-9144-E4E8E550734C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3439" y="5832283"/>
            <a:ext cx="4607189" cy="4952728"/>
          </a:xfrm>
          <a:prstGeom prst="roundRect">
            <a:avLst>
              <a:gd name="adj" fmla="val 8695"/>
            </a:avLst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84D7DD3-1720-9ABB-0ADA-BE2BED867A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40" y="0"/>
            <a:ext cx="4048123" cy="214356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544" y="523544"/>
            <a:ext cx="4607189" cy="495272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544" y="5832283"/>
            <a:ext cx="4607189" cy="4952728"/>
          </a:xfrm>
          <a:prstGeom prst="rect">
            <a:avLst/>
          </a:prstGeom>
        </p:spPr>
      </p:pic>
      <p:sp>
        <p:nvSpPr>
          <p:cNvPr id="27" name="object 5">
            <a:extLst>
              <a:ext uri="{FF2B5EF4-FFF2-40B4-BE49-F238E27FC236}">
                <a16:creationId xmlns:a16="http://schemas.microsoft.com/office/drawing/2014/main" id="{2898B888-4C0A-487A-1684-AE87B14D3A52}"/>
              </a:ext>
            </a:extLst>
          </p:cNvPr>
          <p:cNvSpPr/>
          <p:nvPr/>
        </p:nvSpPr>
        <p:spPr>
          <a:xfrm>
            <a:off x="1153542" y="0"/>
            <a:ext cx="3347720" cy="1843405"/>
          </a:xfrm>
          <a:custGeom>
            <a:avLst/>
            <a:gdLst/>
            <a:ahLst/>
            <a:cxnLst/>
            <a:rect l="l" t="t" r="r" b="b"/>
            <a:pathLst>
              <a:path w="3347720" h="1843405">
                <a:moveTo>
                  <a:pt x="3347196" y="0"/>
                </a:moveTo>
                <a:lnTo>
                  <a:pt x="0" y="0"/>
                </a:lnTo>
                <a:lnTo>
                  <a:pt x="0" y="1424040"/>
                </a:lnTo>
                <a:lnTo>
                  <a:pt x="2817" y="1472884"/>
                </a:lnTo>
                <a:lnTo>
                  <a:pt x="11061" y="1520074"/>
                </a:lnTo>
                <a:lnTo>
                  <a:pt x="24417" y="1565294"/>
                </a:lnTo>
                <a:lnTo>
                  <a:pt x="42571" y="1608231"/>
                </a:lnTo>
                <a:lnTo>
                  <a:pt x="65208" y="1648571"/>
                </a:lnTo>
                <a:lnTo>
                  <a:pt x="92014" y="1685998"/>
                </a:lnTo>
                <a:lnTo>
                  <a:pt x="122675" y="1720200"/>
                </a:lnTo>
                <a:lnTo>
                  <a:pt x="156876" y="1750861"/>
                </a:lnTo>
                <a:lnTo>
                  <a:pt x="194304" y="1777667"/>
                </a:lnTo>
                <a:lnTo>
                  <a:pt x="234643" y="1800304"/>
                </a:lnTo>
                <a:lnTo>
                  <a:pt x="277581" y="1818457"/>
                </a:lnTo>
                <a:lnTo>
                  <a:pt x="322801" y="1831813"/>
                </a:lnTo>
                <a:lnTo>
                  <a:pt x="369991" y="1840057"/>
                </a:lnTo>
                <a:lnTo>
                  <a:pt x="418835" y="1842875"/>
                </a:lnTo>
                <a:lnTo>
                  <a:pt x="2928361" y="1842875"/>
                </a:lnTo>
                <a:lnTo>
                  <a:pt x="2977205" y="1840057"/>
                </a:lnTo>
                <a:lnTo>
                  <a:pt x="3024394" y="1831813"/>
                </a:lnTo>
                <a:lnTo>
                  <a:pt x="3069615" y="1818457"/>
                </a:lnTo>
                <a:lnTo>
                  <a:pt x="3112552" y="1800304"/>
                </a:lnTo>
                <a:lnTo>
                  <a:pt x="3152892" y="1777667"/>
                </a:lnTo>
                <a:lnTo>
                  <a:pt x="3190319" y="1750861"/>
                </a:lnTo>
                <a:lnTo>
                  <a:pt x="3224520" y="1720200"/>
                </a:lnTo>
                <a:lnTo>
                  <a:pt x="3255181" y="1685998"/>
                </a:lnTo>
                <a:lnTo>
                  <a:pt x="3281987" y="1648571"/>
                </a:lnTo>
                <a:lnTo>
                  <a:pt x="3304624" y="1608231"/>
                </a:lnTo>
                <a:lnTo>
                  <a:pt x="3322778" y="1565294"/>
                </a:lnTo>
                <a:lnTo>
                  <a:pt x="3336134" y="1520074"/>
                </a:lnTo>
                <a:lnTo>
                  <a:pt x="3344378" y="1472884"/>
                </a:lnTo>
                <a:lnTo>
                  <a:pt x="3347196" y="1424040"/>
                </a:lnTo>
                <a:lnTo>
                  <a:pt x="33471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C224E0A-F079-7F32-B1D4-66EF3F2AFE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861050" y="2530475"/>
            <a:ext cx="1308950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F58C2F45-1AD9-EA04-5213-0003E8FF22F4}"/>
              </a:ext>
            </a:extLst>
          </p:cNvPr>
          <p:cNvSpPr txBox="1"/>
          <p:nvPr/>
        </p:nvSpPr>
        <p:spPr>
          <a:xfrm>
            <a:off x="5861050" y="3063875"/>
            <a:ext cx="13089508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Text title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Text Text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Bullet points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Bullet points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CB6E639E-A13F-AE26-4234-B8329EFBE3ED}"/>
              </a:ext>
            </a:extLst>
          </p:cNvPr>
          <p:cNvSpPr txBox="1">
            <a:spLocks/>
          </p:cNvSpPr>
          <p:nvPr/>
        </p:nvSpPr>
        <p:spPr>
          <a:xfrm>
            <a:off x="5760731" y="657328"/>
            <a:ext cx="13189827" cy="20255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7200" dirty="0">
                <a:latin typeface="Arial" panose="020B0604020202020204" pitchFamily="34" charset="0"/>
                <a:cs typeface="Arial" panose="020B0604020202020204" pitchFamily="34" charset="0"/>
              </a:rPr>
              <a:t>Title 12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22E03F-3C02-5187-DCCD-9843B1E7B4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40" y="0"/>
            <a:ext cx="4048123" cy="214356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73366" y="523544"/>
            <a:ext cx="4607189" cy="4952728"/>
          </a:xfrm>
          <a:prstGeom prst="rect">
            <a:avLst/>
          </a:prstGeom>
        </p:spPr>
      </p:pic>
      <p:sp>
        <p:nvSpPr>
          <p:cNvPr id="27" name="object 5">
            <a:extLst>
              <a:ext uri="{FF2B5EF4-FFF2-40B4-BE49-F238E27FC236}">
                <a16:creationId xmlns:a16="http://schemas.microsoft.com/office/drawing/2014/main" id="{A89B91F6-362B-AB0A-D626-C098D62DF536}"/>
              </a:ext>
            </a:extLst>
          </p:cNvPr>
          <p:cNvSpPr/>
          <p:nvPr/>
        </p:nvSpPr>
        <p:spPr>
          <a:xfrm>
            <a:off x="15614650" y="0"/>
            <a:ext cx="3347720" cy="1843405"/>
          </a:xfrm>
          <a:custGeom>
            <a:avLst/>
            <a:gdLst/>
            <a:ahLst/>
            <a:cxnLst/>
            <a:rect l="l" t="t" r="r" b="b"/>
            <a:pathLst>
              <a:path w="3347720" h="1843405">
                <a:moveTo>
                  <a:pt x="3347196" y="0"/>
                </a:moveTo>
                <a:lnTo>
                  <a:pt x="0" y="0"/>
                </a:lnTo>
                <a:lnTo>
                  <a:pt x="0" y="1424040"/>
                </a:lnTo>
                <a:lnTo>
                  <a:pt x="2817" y="1472884"/>
                </a:lnTo>
                <a:lnTo>
                  <a:pt x="11061" y="1520074"/>
                </a:lnTo>
                <a:lnTo>
                  <a:pt x="24417" y="1565294"/>
                </a:lnTo>
                <a:lnTo>
                  <a:pt x="42571" y="1608231"/>
                </a:lnTo>
                <a:lnTo>
                  <a:pt x="65208" y="1648571"/>
                </a:lnTo>
                <a:lnTo>
                  <a:pt x="92014" y="1685998"/>
                </a:lnTo>
                <a:lnTo>
                  <a:pt x="122675" y="1720200"/>
                </a:lnTo>
                <a:lnTo>
                  <a:pt x="156876" y="1750861"/>
                </a:lnTo>
                <a:lnTo>
                  <a:pt x="194304" y="1777667"/>
                </a:lnTo>
                <a:lnTo>
                  <a:pt x="234643" y="1800304"/>
                </a:lnTo>
                <a:lnTo>
                  <a:pt x="277581" y="1818457"/>
                </a:lnTo>
                <a:lnTo>
                  <a:pt x="322801" y="1831813"/>
                </a:lnTo>
                <a:lnTo>
                  <a:pt x="369991" y="1840057"/>
                </a:lnTo>
                <a:lnTo>
                  <a:pt x="418835" y="1842875"/>
                </a:lnTo>
                <a:lnTo>
                  <a:pt x="2928361" y="1842875"/>
                </a:lnTo>
                <a:lnTo>
                  <a:pt x="2977205" y="1840057"/>
                </a:lnTo>
                <a:lnTo>
                  <a:pt x="3024394" y="1831813"/>
                </a:lnTo>
                <a:lnTo>
                  <a:pt x="3069615" y="1818457"/>
                </a:lnTo>
                <a:lnTo>
                  <a:pt x="3112552" y="1800304"/>
                </a:lnTo>
                <a:lnTo>
                  <a:pt x="3152892" y="1777667"/>
                </a:lnTo>
                <a:lnTo>
                  <a:pt x="3190319" y="1750861"/>
                </a:lnTo>
                <a:lnTo>
                  <a:pt x="3224520" y="1720200"/>
                </a:lnTo>
                <a:lnTo>
                  <a:pt x="3255181" y="1685998"/>
                </a:lnTo>
                <a:lnTo>
                  <a:pt x="3281987" y="1648571"/>
                </a:lnTo>
                <a:lnTo>
                  <a:pt x="3304624" y="1608231"/>
                </a:lnTo>
                <a:lnTo>
                  <a:pt x="3322778" y="1565294"/>
                </a:lnTo>
                <a:lnTo>
                  <a:pt x="3336134" y="1520074"/>
                </a:lnTo>
                <a:lnTo>
                  <a:pt x="3344378" y="1472884"/>
                </a:lnTo>
                <a:lnTo>
                  <a:pt x="3347196" y="1424040"/>
                </a:lnTo>
                <a:lnTo>
                  <a:pt x="33471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F2CD0BC-88A5-4431-5E6E-3F9ADBB4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23864" y="2530475"/>
            <a:ext cx="1384778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A3FB8417-9B0B-8950-0D72-DE337515C35A}"/>
              </a:ext>
            </a:extLst>
          </p:cNvPr>
          <p:cNvSpPr txBox="1"/>
          <p:nvPr/>
        </p:nvSpPr>
        <p:spPr>
          <a:xfrm>
            <a:off x="623864" y="3063875"/>
            <a:ext cx="13847786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Text title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Text Text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Bullet points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Bullet points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C1D3232D-A0C9-239C-E25A-D9FDF4AFB421}"/>
              </a:ext>
            </a:extLst>
          </p:cNvPr>
          <p:cNvSpPr txBox="1">
            <a:spLocks/>
          </p:cNvSpPr>
          <p:nvPr/>
        </p:nvSpPr>
        <p:spPr>
          <a:xfrm>
            <a:off x="523545" y="657328"/>
            <a:ext cx="13953917" cy="20255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7200" dirty="0">
                <a:latin typeface="Arial" panose="020B0604020202020204" pitchFamily="34" charset="0"/>
                <a:cs typeface="Arial" panose="020B0604020202020204" pitchFamily="34" charset="0"/>
              </a:rPr>
              <a:t>Title 13</a:t>
            </a:r>
          </a:p>
        </p:txBody>
      </p:sp>
      <p:pic>
        <p:nvPicPr>
          <p:cNvPr id="4" name="object 3">
            <a:extLst>
              <a:ext uri="{FF2B5EF4-FFF2-40B4-BE49-F238E27FC236}">
                <a16:creationId xmlns:a16="http://schemas.microsoft.com/office/drawing/2014/main" id="{70151B0C-F3ED-4C66-6B28-F4DC38259ACF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973365" y="5833079"/>
            <a:ext cx="4607189" cy="4952728"/>
          </a:xfrm>
          <a:prstGeom prst="roundRect">
            <a:avLst>
              <a:gd name="adj" fmla="val 8695"/>
            </a:avLst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5C8A0EC-2C27-1AB9-65E8-B65A125BC2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2897" y="-60325"/>
            <a:ext cx="4048123" cy="214356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544" y="523544"/>
            <a:ext cx="4607189" cy="10261467"/>
          </a:xfrm>
          <a:prstGeom prst="rect">
            <a:avLst/>
          </a:prstGeom>
        </p:spPr>
      </p:pic>
      <p:sp>
        <p:nvSpPr>
          <p:cNvPr id="26" name="object 5">
            <a:extLst>
              <a:ext uri="{FF2B5EF4-FFF2-40B4-BE49-F238E27FC236}">
                <a16:creationId xmlns:a16="http://schemas.microsoft.com/office/drawing/2014/main" id="{9FB774EB-5951-602D-5C76-DFABC693ACE2}"/>
              </a:ext>
            </a:extLst>
          </p:cNvPr>
          <p:cNvSpPr/>
          <p:nvPr/>
        </p:nvSpPr>
        <p:spPr>
          <a:xfrm>
            <a:off x="1153542" y="0"/>
            <a:ext cx="3347720" cy="1843405"/>
          </a:xfrm>
          <a:custGeom>
            <a:avLst/>
            <a:gdLst/>
            <a:ahLst/>
            <a:cxnLst/>
            <a:rect l="l" t="t" r="r" b="b"/>
            <a:pathLst>
              <a:path w="3347720" h="1843405">
                <a:moveTo>
                  <a:pt x="3347196" y="0"/>
                </a:moveTo>
                <a:lnTo>
                  <a:pt x="0" y="0"/>
                </a:lnTo>
                <a:lnTo>
                  <a:pt x="0" y="1424040"/>
                </a:lnTo>
                <a:lnTo>
                  <a:pt x="2817" y="1472884"/>
                </a:lnTo>
                <a:lnTo>
                  <a:pt x="11061" y="1520074"/>
                </a:lnTo>
                <a:lnTo>
                  <a:pt x="24417" y="1565294"/>
                </a:lnTo>
                <a:lnTo>
                  <a:pt x="42571" y="1608231"/>
                </a:lnTo>
                <a:lnTo>
                  <a:pt x="65208" y="1648571"/>
                </a:lnTo>
                <a:lnTo>
                  <a:pt x="92014" y="1685998"/>
                </a:lnTo>
                <a:lnTo>
                  <a:pt x="122675" y="1720200"/>
                </a:lnTo>
                <a:lnTo>
                  <a:pt x="156876" y="1750861"/>
                </a:lnTo>
                <a:lnTo>
                  <a:pt x="194304" y="1777667"/>
                </a:lnTo>
                <a:lnTo>
                  <a:pt x="234643" y="1800304"/>
                </a:lnTo>
                <a:lnTo>
                  <a:pt x="277581" y="1818457"/>
                </a:lnTo>
                <a:lnTo>
                  <a:pt x="322801" y="1831813"/>
                </a:lnTo>
                <a:lnTo>
                  <a:pt x="369991" y="1840057"/>
                </a:lnTo>
                <a:lnTo>
                  <a:pt x="418835" y="1842875"/>
                </a:lnTo>
                <a:lnTo>
                  <a:pt x="2928361" y="1842875"/>
                </a:lnTo>
                <a:lnTo>
                  <a:pt x="2977205" y="1840057"/>
                </a:lnTo>
                <a:lnTo>
                  <a:pt x="3024394" y="1831813"/>
                </a:lnTo>
                <a:lnTo>
                  <a:pt x="3069615" y="1818457"/>
                </a:lnTo>
                <a:lnTo>
                  <a:pt x="3112552" y="1800304"/>
                </a:lnTo>
                <a:lnTo>
                  <a:pt x="3152892" y="1777667"/>
                </a:lnTo>
                <a:lnTo>
                  <a:pt x="3190319" y="1750861"/>
                </a:lnTo>
                <a:lnTo>
                  <a:pt x="3224520" y="1720200"/>
                </a:lnTo>
                <a:lnTo>
                  <a:pt x="3255181" y="1685998"/>
                </a:lnTo>
                <a:lnTo>
                  <a:pt x="3281987" y="1648571"/>
                </a:lnTo>
                <a:lnTo>
                  <a:pt x="3304624" y="1608231"/>
                </a:lnTo>
                <a:lnTo>
                  <a:pt x="3322778" y="1565294"/>
                </a:lnTo>
                <a:lnTo>
                  <a:pt x="3336134" y="1520074"/>
                </a:lnTo>
                <a:lnTo>
                  <a:pt x="3344378" y="1472884"/>
                </a:lnTo>
                <a:lnTo>
                  <a:pt x="3347196" y="1424040"/>
                </a:lnTo>
                <a:lnTo>
                  <a:pt x="33471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B61D314-1090-BDAE-02AD-B661A7461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861050" y="2530475"/>
            <a:ext cx="1308950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E54DC9E4-7C39-5025-2123-C8CC9B26D642}"/>
              </a:ext>
            </a:extLst>
          </p:cNvPr>
          <p:cNvSpPr txBox="1"/>
          <p:nvPr/>
        </p:nvSpPr>
        <p:spPr>
          <a:xfrm>
            <a:off x="5861050" y="3063875"/>
            <a:ext cx="13089508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Text title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Text Text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Bullet points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Bullet points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438546CD-FE6B-E8A0-577C-539C3D8053DD}"/>
              </a:ext>
            </a:extLst>
          </p:cNvPr>
          <p:cNvSpPr txBox="1">
            <a:spLocks/>
          </p:cNvSpPr>
          <p:nvPr/>
        </p:nvSpPr>
        <p:spPr>
          <a:xfrm>
            <a:off x="5760731" y="657328"/>
            <a:ext cx="13189827" cy="20255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7200" dirty="0">
                <a:latin typeface="Arial" panose="020B0604020202020204" pitchFamily="34" charset="0"/>
                <a:cs typeface="Arial" panose="020B0604020202020204" pitchFamily="34" charset="0"/>
              </a:rPr>
              <a:t>Title 14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3B3C138-E0D5-D69C-7CCB-63B6C7C410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40" y="0"/>
            <a:ext cx="4048123" cy="214356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544" y="523544"/>
            <a:ext cx="4607189" cy="495272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544" y="5832283"/>
            <a:ext cx="4607189" cy="4952728"/>
          </a:xfrm>
          <a:prstGeom prst="rect">
            <a:avLst/>
          </a:prstGeom>
        </p:spPr>
      </p:pic>
      <p:sp>
        <p:nvSpPr>
          <p:cNvPr id="26" name="object 26"/>
          <p:cNvSpPr/>
          <p:nvPr/>
        </p:nvSpPr>
        <p:spPr>
          <a:xfrm>
            <a:off x="5340151" y="523544"/>
            <a:ext cx="14240510" cy="10261600"/>
          </a:xfrm>
          <a:custGeom>
            <a:avLst/>
            <a:gdLst/>
            <a:ahLst/>
            <a:cxnLst/>
            <a:rect l="l" t="t" r="r" b="b"/>
            <a:pathLst>
              <a:path w="14240510" h="10261600">
                <a:moveTo>
                  <a:pt x="13821568" y="0"/>
                </a:moveTo>
                <a:lnTo>
                  <a:pt x="418835" y="0"/>
                </a:lnTo>
                <a:lnTo>
                  <a:pt x="369991" y="2817"/>
                </a:lnTo>
                <a:lnTo>
                  <a:pt x="322801" y="11061"/>
                </a:lnTo>
                <a:lnTo>
                  <a:pt x="277581" y="24417"/>
                </a:lnTo>
                <a:lnTo>
                  <a:pt x="234643" y="42571"/>
                </a:lnTo>
                <a:lnTo>
                  <a:pt x="194304" y="65208"/>
                </a:lnTo>
                <a:lnTo>
                  <a:pt x="156876" y="92014"/>
                </a:lnTo>
                <a:lnTo>
                  <a:pt x="122675" y="122675"/>
                </a:lnTo>
                <a:lnTo>
                  <a:pt x="92014" y="156876"/>
                </a:lnTo>
                <a:lnTo>
                  <a:pt x="65208" y="194304"/>
                </a:lnTo>
                <a:lnTo>
                  <a:pt x="42571" y="234643"/>
                </a:lnTo>
                <a:lnTo>
                  <a:pt x="24417" y="277581"/>
                </a:lnTo>
                <a:lnTo>
                  <a:pt x="11061" y="322801"/>
                </a:lnTo>
                <a:lnTo>
                  <a:pt x="2817" y="369991"/>
                </a:lnTo>
                <a:lnTo>
                  <a:pt x="0" y="418835"/>
                </a:lnTo>
                <a:lnTo>
                  <a:pt x="0" y="9842632"/>
                </a:lnTo>
                <a:lnTo>
                  <a:pt x="2817" y="9891476"/>
                </a:lnTo>
                <a:lnTo>
                  <a:pt x="11061" y="9938666"/>
                </a:lnTo>
                <a:lnTo>
                  <a:pt x="24417" y="9983886"/>
                </a:lnTo>
                <a:lnTo>
                  <a:pt x="42571" y="10026823"/>
                </a:lnTo>
                <a:lnTo>
                  <a:pt x="65208" y="10067163"/>
                </a:lnTo>
                <a:lnTo>
                  <a:pt x="92014" y="10104590"/>
                </a:lnTo>
                <a:lnTo>
                  <a:pt x="122675" y="10138792"/>
                </a:lnTo>
                <a:lnTo>
                  <a:pt x="156876" y="10169452"/>
                </a:lnTo>
                <a:lnTo>
                  <a:pt x="194304" y="10196259"/>
                </a:lnTo>
                <a:lnTo>
                  <a:pt x="234643" y="10218896"/>
                </a:lnTo>
                <a:lnTo>
                  <a:pt x="277581" y="10237049"/>
                </a:lnTo>
                <a:lnTo>
                  <a:pt x="322801" y="10250405"/>
                </a:lnTo>
                <a:lnTo>
                  <a:pt x="369991" y="10258649"/>
                </a:lnTo>
                <a:lnTo>
                  <a:pt x="418835" y="10261467"/>
                </a:lnTo>
                <a:lnTo>
                  <a:pt x="13821568" y="10261467"/>
                </a:lnTo>
                <a:lnTo>
                  <a:pt x="13870412" y="10258649"/>
                </a:lnTo>
                <a:lnTo>
                  <a:pt x="13917602" y="10250405"/>
                </a:lnTo>
                <a:lnTo>
                  <a:pt x="13962822" y="10237049"/>
                </a:lnTo>
                <a:lnTo>
                  <a:pt x="14005760" y="10218896"/>
                </a:lnTo>
                <a:lnTo>
                  <a:pt x="14046099" y="10196259"/>
                </a:lnTo>
                <a:lnTo>
                  <a:pt x="14083527" y="10169452"/>
                </a:lnTo>
                <a:lnTo>
                  <a:pt x="14117728" y="10138792"/>
                </a:lnTo>
                <a:lnTo>
                  <a:pt x="14148389" y="10104590"/>
                </a:lnTo>
                <a:lnTo>
                  <a:pt x="14175195" y="10067163"/>
                </a:lnTo>
                <a:lnTo>
                  <a:pt x="14197832" y="10026823"/>
                </a:lnTo>
                <a:lnTo>
                  <a:pt x="14215986" y="9983886"/>
                </a:lnTo>
                <a:lnTo>
                  <a:pt x="14229342" y="9938666"/>
                </a:lnTo>
                <a:lnTo>
                  <a:pt x="14237586" y="9891476"/>
                </a:lnTo>
                <a:lnTo>
                  <a:pt x="14240404" y="9842632"/>
                </a:lnTo>
                <a:lnTo>
                  <a:pt x="14240404" y="418835"/>
                </a:lnTo>
                <a:lnTo>
                  <a:pt x="14237586" y="369991"/>
                </a:lnTo>
                <a:lnTo>
                  <a:pt x="14229342" y="322801"/>
                </a:lnTo>
                <a:lnTo>
                  <a:pt x="14215986" y="277581"/>
                </a:lnTo>
                <a:lnTo>
                  <a:pt x="14197832" y="234643"/>
                </a:lnTo>
                <a:lnTo>
                  <a:pt x="14175195" y="194304"/>
                </a:lnTo>
                <a:lnTo>
                  <a:pt x="14148389" y="156876"/>
                </a:lnTo>
                <a:lnTo>
                  <a:pt x="14117728" y="122675"/>
                </a:lnTo>
                <a:lnTo>
                  <a:pt x="14083527" y="92014"/>
                </a:lnTo>
                <a:lnTo>
                  <a:pt x="14046099" y="65208"/>
                </a:lnTo>
                <a:lnTo>
                  <a:pt x="14005760" y="42571"/>
                </a:lnTo>
                <a:lnTo>
                  <a:pt x="13962822" y="24417"/>
                </a:lnTo>
                <a:lnTo>
                  <a:pt x="13917602" y="11061"/>
                </a:lnTo>
                <a:lnTo>
                  <a:pt x="13870412" y="2817"/>
                </a:lnTo>
                <a:lnTo>
                  <a:pt x="1382156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5">
            <a:extLst>
              <a:ext uri="{FF2B5EF4-FFF2-40B4-BE49-F238E27FC236}">
                <a16:creationId xmlns:a16="http://schemas.microsoft.com/office/drawing/2014/main" id="{29A2B45C-123F-CCDF-B74B-50582D17F322}"/>
              </a:ext>
            </a:extLst>
          </p:cNvPr>
          <p:cNvSpPr/>
          <p:nvPr/>
        </p:nvSpPr>
        <p:spPr>
          <a:xfrm>
            <a:off x="1153542" y="0"/>
            <a:ext cx="3347720" cy="1843405"/>
          </a:xfrm>
          <a:custGeom>
            <a:avLst/>
            <a:gdLst/>
            <a:ahLst/>
            <a:cxnLst/>
            <a:rect l="l" t="t" r="r" b="b"/>
            <a:pathLst>
              <a:path w="3347720" h="1843405">
                <a:moveTo>
                  <a:pt x="3347196" y="0"/>
                </a:moveTo>
                <a:lnTo>
                  <a:pt x="0" y="0"/>
                </a:lnTo>
                <a:lnTo>
                  <a:pt x="0" y="1424040"/>
                </a:lnTo>
                <a:lnTo>
                  <a:pt x="2817" y="1472884"/>
                </a:lnTo>
                <a:lnTo>
                  <a:pt x="11061" y="1520074"/>
                </a:lnTo>
                <a:lnTo>
                  <a:pt x="24417" y="1565294"/>
                </a:lnTo>
                <a:lnTo>
                  <a:pt x="42571" y="1608231"/>
                </a:lnTo>
                <a:lnTo>
                  <a:pt x="65208" y="1648571"/>
                </a:lnTo>
                <a:lnTo>
                  <a:pt x="92014" y="1685998"/>
                </a:lnTo>
                <a:lnTo>
                  <a:pt x="122675" y="1720200"/>
                </a:lnTo>
                <a:lnTo>
                  <a:pt x="156876" y="1750861"/>
                </a:lnTo>
                <a:lnTo>
                  <a:pt x="194304" y="1777667"/>
                </a:lnTo>
                <a:lnTo>
                  <a:pt x="234643" y="1800304"/>
                </a:lnTo>
                <a:lnTo>
                  <a:pt x="277581" y="1818457"/>
                </a:lnTo>
                <a:lnTo>
                  <a:pt x="322801" y="1831813"/>
                </a:lnTo>
                <a:lnTo>
                  <a:pt x="369991" y="1840057"/>
                </a:lnTo>
                <a:lnTo>
                  <a:pt x="418835" y="1842875"/>
                </a:lnTo>
                <a:lnTo>
                  <a:pt x="2928361" y="1842875"/>
                </a:lnTo>
                <a:lnTo>
                  <a:pt x="2977205" y="1840057"/>
                </a:lnTo>
                <a:lnTo>
                  <a:pt x="3024394" y="1831813"/>
                </a:lnTo>
                <a:lnTo>
                  <a:pt x="3069615" y="1818457"/>
                </a:lnTo>
                <a:lnTo>
                  <a:pt x="3112552" y="1800304"/>
                </a:lnTo>
                <a:lnTo>
                  <a:pt x="3152892" y="1777667"/>
                </a:lnTo>
                <a:lnTo>
                  <a:pt x="3190319" y="1750861"/>
                </a:lnTo>
                <a:lnTo>
                  <a:pt x="3224520" y="1720200"/>
                </a:lnTo>
                <a:lnTo>
                  <a:pt x="3255181" y="1685998"/>
                </a:lnTo>
                <a:lnTo>
                  <a:pt x="3281987" y="1648571"/>
                </a:lnTo>
                <a:lnTo>
                  <a:pt x="3304624" y="1608231"/>
                </a:lnTo>
                <a:lnTo>
                  <a:pt x="3322778" y="1565294"/>
                </a:lnTo>
                <a:lnTo>
                  <a:pt x="3336134" y="1520074"/>
                </a:lnTo>
                <a:lnTo>
                  <a:pt x="3344378" y="1472884"/>
                </a:lnTo>
                <a:lnTo>
                  <a:pt x="3347196" y="1424040"/>
                </a:lnTo>
                <a:lnTo>
                  <a:pt x="33471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CD8DB7B-70E2-8547-25C3-A4E5D4F47C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861050" y="2879622"/>
            <a:ext cx="1308950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4CB22DFA-8C55-1D06-5B22-C1930CF6269F}"/>
              </a:ext>
            </a:extLst>
          </p:cNvPr>
          <p:cNvSpPr txBox="1"/>
          <p:nvPr/>
        </p:nvSpPr>
        <p:spPr>
          <a:xfrm>
            <a:off x="5861050" y="3413022"/>
            <a:ext cx="13089508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Text title</a:t>
            </a:r>
          </a:p>
          <a:p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 Text</a:t>
            </a:r>
          </a:p>
          <a:p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Bullet points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Bullet points</a:t>
            </a: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51373766-81D1-5C14-A4D9-3D1D16678225}"/>
              </a:ext>
            </a:extLst>
          </p:cNvPr>
          <p:cNvSpPr txBox="1">
            <a:spLocks/>
          </p:cNvSpPr>
          <p:nvPr/>
        </p:nvSpPr>
        <p:spPr>
          <a:xfrm>
            <a:off x="5760731" y="1006475"/>
            <a:ext cx="13189827" cy="18731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7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15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29013E-DC38-81E5-FD98-E2683CE952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40" y="0"/>
            <a:ext cx="4048123" cy="214356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73366" y="523544"/>
            <a:ext cx="4607189" cy="10261467"/>
          </a:xfrm>
          <a:prstGeom prst="rect">
            <a:avLst/>
          </a:prstGeom>
        </p:spPr>
      </p:pic>
      <p:sp>
        <p:nvSpPr>
          <p:cNvPr id="26" name="object 5">
            <a:extLst>
              <a:ext uri="{FF2B5EF4-FFF2-40B4-BE49-F238E27FC236}">
                <a16:creationId xmlns:a16="http://schemas.microsoft.com/office/drawing/2014/main" id="{3106F658-2217-C1FA-7A85-AF11E546C05A}"/>
              </a:ext>
            </a:extLst>
          </p:cNvPr>
          <p:cNvSpPr/>
          <p:nvPr/>
        </p:nvSpPr>
        <p:spPr>
          <a:xfrm>
            <a:off x="15614650" y="0"/>
            <a:ext cx="3347720" cy="1843405"/>
          </a:xfrm>
          <a:custGeom>
            <a:avLst/>
            <a:gdLst/>
            <a:ahLst/>
            <a:cxnLst/>
            <a:rect l="l" t="t" r="r" b="b"/>
            <a:pathLst>
              <a:path w="3347720" h="1843405">
                <a:moveTo>
                  <a:pt x="3347196" y="0"/>
                </a:moveTo>
                <a:lnTo>
                  <a:pt x="0" y="0"/>
                </a:lnTo>
                <a:lnTo>
                  <a:pt x="0" y="1424040"/>
                </a:lnTo>
                <a:lnTo>
                  <a:pt x="2817" y="1472884"/>
                </a:lnTo>
                <a:lnTo>
                  <a:pt x="11061" y="1520074"/>
                </a:lnTo>
                <a:lnTo>
                  <a:pt x="24417" y="1565294"/>
                </a:lnTo>
                <a:lnTo>
                  <a:pt x="42571" y="1608231"/>
                </a:lnTo>
                <a:lnTo>
                  <a:pt x="65208" y="1648571"/>
                </a:lnTo>
                <a:lnTo>
                  <a:pt x="92014" y="1685998"/>
                </a:lnTo>
                <a:lnTo>
                  <a:pt x="122675" y="1720200"/>
                </a:lnTo>
                <a:lnTo>
                  <a:pt x="156876" y="1750861"/>
                </a:lnTo>
                <a:lnTo>
                  <a:pt x="194304" y="1777667"/>
                </a:lnTo>
                <a:lnTo>
                  <a:pt x="234643" y="1800304"/>
                </a:lnTo>
                <a:lnTo>
                  <a:pt x="277581" y="1818457"/>
                </a:lnTo>
                <a:lnTo>
                  <a:pt x="322801" y="1831813"/>
                </a:lnTo>
                <a:lnTo>
                  <a:pt x="369991" y="1840057"/>
                </a:lnTo>
                <a:lnTo>
                  <a:pt x="418835" y="1842875"/>
                </a:lnTo>
                <a:lnTo>
                  <a:pt x="2928361" y="1842875"/>
                </a:lnTo>
                <a:lnTo>
                  <a:pt x="2977205" y="1840057"/>
                </a:lnTo>
                <a:lnTo>
                  <a:pt x="3024394" y="1831813"/>
                </a:lnTo>
                <a:lnTo>
                  <a:pt x="3069615" y="1818457"/>
                </a:lnTo>
                <a:lnTo>
                  <a:pt x="3112552" y="1800304"/>
                </a:lnTo>
                <a:lnTo>
                  <a:pt x="3152892" y="1777667"/>
                </a:lnTo>
                <a:lnTo>
                  <a:pt x="3190319" y="1750861"/>
                </a:lnTo>
                <a:lnTo>
                  <a:pt x="3224520" y="1720200"/>
                </a:lnTo>
                <a:lnTo>
                  <a:pt x="3255181" y="1685998"/>
                </a:lnTo>
                <a:lnTo>
                  <a:pt x="3281987" y="1648571"/>
                </a:lnTo>
                <a:lnTo>
                  <a:pt x="3304624" y="1608231"/>
                </a:lnTo>
                <a:lnTo>
                  <a:pt x="3322778" y="1565294"/>
                </a:lnTo>
                <a:lnTo>
                  <a:pt x="3336134" y="1520074"/>
                </a:lnTo>
                <a:lnTo>
                  <a:pt x="3344378" y="1472884"/>
                </a:lnTo>
                <a:lnTo>
                  <a:pt x="3347196" y="1424040"/>
                </a:lnTo>
                <a:lnTo>
                  <a:pt x="33471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04F9659-8EA8-128D-8991-68F896A80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23864" y="2530475"/>
            <a:ext cx="1384778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66A322F8-5BA1-FF45-5CFF-654104A8F5DC}"/>
              </a:ext>
            </a:extLst>
          </p:cNvPr>
          <p:cNvSpPr txBox="1"/>
          <p:nvPr/>
        </p:nvSpPr>
        <p:spPr>
          <a:xfrm>
            <a:off x="623864" y="3063875"/>
            <a:ext cx="13847786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Text title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Text Text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Bullet points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Bullet points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401A253D-3050-3CBA-AA4B-9419D779B02A}"/>
              </a:ext>
            </a:extLst>
          </p:cNvPr>
          <p:cNvSpPr txBox="1">
            <a:spLocks/>
          </p:cNvSpPr>
          <p:nvPr/>
        </p:nvSpPr>
        <p:spPr>
          <a:xfrm>
            <a:off x="523545" y="657328"/>
            <a:ext cx="13953917" cy="20255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7200">
                <a:latin typeface="Arial" panose="020B0604020202020204" pitchFamily="34" charset="0"/>
                <a:cs typeface="Arial" panose="020B0604020202020204" pitchFamily="34" charset="0"/>
              </a:rPr>
              <a:t>Title 16</a:t>
            </a:r>
            <a:endParaRPr lang="en-US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876DFE1-6B3E-1439-D462-173E8E1EEC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2897" y="-60325"/>
            <a:ext cx="4048123" cy="214356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544" y="523544"/>
            <a:ext cx="4607189" cy="10261467"/>
          </a:xfrm>
          <a:prstGeom prst="rect">
            <a:avLst/>
          </a:prstGeom>
        </p:spPr>
      </p:pic>
      <p:sp>
        <p:nvSpPr>
          <p:cNvPr id="26" name="object 5">
            <a:extLst>
              <a:ext uri="{FF2B5EF4-FFF2-40B4-BE49-F238E27FC236}">
                <a16:creationId xmlns:a16="http://schemas.microsoft.com/office/drawing/2014/main" id="{78A90C5D-0331-384F-1362-B251CBFA9AED}"/>
              </a:ext>
            </a:extLst>
          </p:cNvPr>
          <p:cNvSpPr/>
          <p:nvPr/>
        </p:nvSpPr>
        <p:spPr>
          <a:xfrm>
            <a:off x="1153542" y="0"/>
            <a:ext cx="3347720" cy="1843405"/>
          </a:xfrm>
          <a:custGeom>
            <a:avLst/>
            <a:gdLst/>
            <a:ahLst/>
            <a:cxnLst/>
            <a:rect l="l" t="t" r="r" b="b"/>
            <a:pathLst>
              <a:path w="3347720" h="1843405">
                <a:moveTo>
                  <a:pt x="3347196" y="0"/>
                </a:moveTo>
                <a:lnTo>
                  <a:pt x="0" y="0"/>
                </a:lnTo>
                <a:lnTo>
                  <a:pt x="0" y="1424040"/>
                </a:lnTo>
                <a:lnTo>
                  <a:pt x="2817" y="1472884"/>
                </a:lnTo>
                <a:lnTo>
                  <a:pt x="11061" y="1520074"/>
                </a:lnTo>
                <a:lnTo>
                  <a:pt x="24417" y="1565294"/>
                </a:lnTo>
                <a:lnTo>
                  <a:pt x="42571" y="1608231"/>
                </a:lnTo>
                <a:lnTo>
                  <a:pt x="65208" y="1648571"/>
                </a:lnTo>
                <a:lnTo>
                  <a:pt x="92014" y="1685998"/>
                </a:lnTo>
                <a:lnTo>
                  <a:pt x="122675" y="1720200"/>
                </a:lnTo>
                <a:lnTo>
                  <a:pt x="156876" y="1750861"/>
                </a:lnTo>
                <a:lnTo>
                  <a:pt x="194304" y="1777667"/>
                </a:lnTo>
                <a:lnTo>
                  <a:pt x="234643" y="1800304"/>
                </a:lnTo>
                <a:lnTo>
                  <a:pt x="277581" y="1818457"/>
                </a:lnTo>
                <a:lnTo>
                  <a:pt x="322801" y="1831813"/>
                </a:lnTo>
                <a:lnTo>
                  <a:pt x="369991" y="1840057"/>
                </a:lnTo>
                <a:lnTo>
                  <a:pt x="418835" y="1842875"/>
                </a:lnTo>
                <a:lnTo>
                  <a:pt x="2928361" y="1842875"/>
                </a:lnTo>
                <a:lnTo>
                  <a:pt x="2977205" y="1840057"/>
                </a:lnTo>
                <a:lnTo>
                  <a:pt x="3024394" y="1831813"/>
                </a:lnTo>
                <a:lnTo>
                  <a:pt x="3069615" y="1818457"/>
                </a:lnTo>
                <a:lnTo>
                  <a:pt x="3112552" y="1800304"/>
                </a:lnTo>
                <a:lnTo>
                  <a:pt x="3152892" y="1777667"/>
                </a:lnTo>
                <a:lnTo>
                  <a:pt x="3190319" y="1750861"/>
                </a:lnTo>
                <a:lnTo>
                  <a:pt x="3224520" y="1720200"/>
                </a:lnTo>
                <a:lnTo>
                  <a:pt x="3255181" y="1685998"/>
                </a:lnTo>
                <a:lnTo>
                  <a:pt x="3281987" y="1648571"/>
                </a:lnTo>
                <a:lnTo>
                  <a:pt x="3304624" y="1608231"/>
                </a:lnTo>
                <a:lnTo>
                  <a:pt x="3322778" y="1565294"/>
                </a:lnTo>
                <a:lnTo>
                  <a:pt x="3336134" y="1520074"/>
                </a:lnTo>
                <a:lnTo>
                  <a:pt x="3344378" y="1472884"/>
                </a:lnTo>
                <a:lnTo>
                  <a:pt x="3347196" y="1424040"/>
                </a:lnTo>
                <a:lnTo>
                  <a:pt x="33471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122CFE7-E8FD-B695-4869-E3D7020E8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861050" y="2530475"/>
            <a:ext cx="1308950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AAE9FEF4-1EC4-43D7-2DFD-7B27A724B047}"/>
              </a:ext>
            </a:extLst>
          </p:cNvPr>
          <p:cNvSpPr txBox="1"/>
          <p:nvPr/>
        </p:nvSpPr>
        <p:spPr>
          <a:xfrm>
            <a:off x="5861050" y="3063875"/>
            <a:ext cx="13089508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Text title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Text Text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Bullet points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Bullet points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17CFF4EA-1B63-742C-1AE2-E0E782B6B51D}"/>
              </a:ext>
            </a:extLst>
          </p:cNvPr>
          <p:cNvSpPr txBox="1">
            <a:spLocks/>
          </p:cNvSpPr>
          <p:nvPr/>
        </p:nvSpPr>
        <p:spPr>
          <a:xfrm>
            <a:off x="5760731" y="657328"/>
            <a:ext cx="13189827" cy="20255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7200" dirty="0">
                <a:latin typeface="Arial" panose="020B0604020202020204" pitchFamily="34" charset="0"/>
                <a:cs typeface="Arial" panose="020B0604020202020204" pitchFamily="34" charset="0"/>
              </a:rPr>
              <a:t>Title 17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CD7A630-BC2E-FFBA-07B3-3E4DA49C1E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40" y="0"/>
            <a:ext cx="4048123" cy="214356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544" y="523544"/>
            <a:ext cx="4607189" cy="495272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544" y="5832283"/>
            <a:ext cx="4607189" cy="4952728"/>
          </a:xfrm>
          <a:prstGeom prst="rect">
            <a:avLst/>
          </a:prstGeom>
        </p:spPr>
      </p:pic>
      <p:sp>
        <p:nvSpPr>
          <p:cNvPr id="27" name="object 5">
            <a:extLst>
              <a:ext uri="{FF2B5EF4-FFF2-40B4-BE49-F238E27FC236}">
                <a16:creationId xmlns:a16="http://schemas.microsoft.com/office/drawing/2014/main" id="{BF900900-4345-6DA9-385A-8A471A3F5DCD}"/>
              </a:ext>
            </a:extLst>
          </p:cNvPr>
          <p:cNvSpPr/>
          <p:nvPr/>
        </p:nvSpPr>
        <p:spPr>
          <a:xfrm>
            <a:off x="1153542" y="0"/>
            <a:ext cx="3347720" cy="1843405"/>
          </a:xfrm>
          <a:custGeom>
            <a:avLst/>
            <a:gdLst/>
            <a:ahLst/>
            <a:cxnLst/>
            <a:rect l="l" t="t" r="r" b="b"/>
            <a:pathLst>
              <a:path w="3347720" h="1843405">
                <a:moveTo>
                  <a:pt x="3347196" y="0"/>
                </a:moveTo>
                <a:lnTo>
                  <a:pt x="0" y="0"/>
                </a:lnTo>
                <a:lnTo>
                  <a:pt x="0" y="1424040"/>
                </a:lnTo>
                <a:lnTo>
                  <a:pt x="2817" y="1472884"/>
                </a:lnTo>
                <a:lnTo>
                  <a:pt x="11061" y="1520074"/>
                </a:lnTo>
                <a:lnTo>
                  <a:pt x="24417" y="1565294"/>
                </a:lnTo>
                <a:lnTo>
                  <a:pt x="42571" y="1608231"/>
                </a:lnTo>
                <a:lnTo>
                  <a:pt x="65208" y="1648571"/>
                </a:lnTo>
                <a:lnTo>
                  <a:pt x="92014" y="1685998"/>
                </a:lnTo>
                <a:lnTo>
                  <a:pt x="122675" y="1720200"/>
                </a:lnTo>
                <a:lnTo>
                  <a:pt x="156876" y="1750861"/>
                </a:lnTo>
                <a:lnTo>
                  <a:pt x="194304" y="1777667"/>
                </a:lnTo>
                <a:lnTo>
                  <a:pt x="234643" y="1800304"/>
                </a:lnTo>
                <a:lnTo>
                  <a:pt x="277581" y="1818457"/>
                </a:lnTo>
                <a:lnTo>
                  <a:pt x="322801" y="1831813"/>
                </a:lnTo>
                <a:lnTo>
                  <a:pt x="369991" y="1840057"/>
                </a:lnTo>
                <a:lnTo>
                  <a:pt x="418835" y="1842875"/>
                </a:lnTo>
                <a:lnTo>
                  <a:pt x="2928361" y="1842875"/>
                </a:lnTo>
                <a:lnTo>
                  <a:pt x="2977205" y="1840057"/>
                </a:lnTo>
                <a:lnTo>
                  <a:pt x="3024394" y="1831813"/>
                </a:lnTo>
                <a:lnTo>
                  <a:pt x="3069615" y="1818457"/>
                </a:lnTo>
                <a:lnTo>
                  <a:pt x="3112552" y="1800304"/>
                </a:lnTo>
                <a:lnTo>
                  <a:pt x="3152892" y="1777667"/>
                </a:lnTo>
                <a:lnTo>
                  <a:pt x="3190319" y="1750861"/>
                </a:lnTo>
                <a:lnTo>
                  <a:pt x="3224520" y="1720200"/>
                </a:lnTo>
                <a:lnTo>
                  <a:pt x="3255181" y="1685998"/>
                </a:lnTo>
                <a:lnTo>
                  <a:pt x="3281987" y="1648571"/>
                </a:lnTo>
                <a:lnTo>
                  <a:pt x="3304624" y="1608231"/>
                </a:lnTo>
                <a:lnTo>
                  <a:pt x="3322778" y="1565294"/>
                </a:lnTo>
                <a:lnTo>
                  <a:pt x="3336134" y="1520074"/>
                </a:lnTo>
                <a:lnTo>
                  <a:pt x="3344378" y="1472884"/>
                </a:lnTo>
                <a:lnTo>
                  <a:pt x="3347196" y="1424040"/>
                </a:lnTo>
                <a:lnTo>
                  <a:pt x="33471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92C680B-C574-FFCE-ADFB-52FDCE8A10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861050" y="2530475"/>
            <a:ext cx="1308950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3709180A-B34B-8308-9FC1-0E45F48E6A12}"/>
              </a:ext>
            </a:extLst>
          </p:cNvPr>
          <p:cNvSpPr txBox="1"/>
          <p:nvPr/>
        </p:nvSpPr>
        <p:spPr>
          <a:xfrm>
            <a:off x="5861050" y="3063875"/>
            <a:ext cx="13089508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Text title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Text Text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Bullet points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Bullet points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25189BA2-623E-F958-34EB-0522083C42B6}"/>
              </a:ext>
            </a:extLst>
          </p:cNvPr>
          <p:cNvSpPr txBox="1">
            <a:spLocks/>
          </p:cNvSpPr>
          <p:nvPr/>
        </p:nvSpPr>
        <p:spPr>
          <a:xfrm>
            <a:off x="5760731" y="657328"/>
            <a:ext cx="13189827" cy="20255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7200" dirty="0">
                <a:latin typeface="Arial" panose="020B0604020202020204" pitchFamily="34" charset="0"/>
                <a:cs typeface="Arial" panose="020B0604020202020204" pitchFamily="34" charset="0"/>
              </a:rPr>
              <a:t>Title 18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7C98D7-2CE9-F356-78A7-4B40FC458E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40" y="0"/>
            <a:ext cx="4048123" cy="214356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544" y="523544"/>
            <a:ext cx="4607189" cy="10261467"/>
          </a:xfrm>
          <a:prstGeom prst="rect">
            <a:avLst/>
          </a:prstGeom>
        </p:spPr>
      </p:pic>
      <p:sp>
        <p:nvSpPr>
          <p:cNvPr id="25" name="object 25"/>
          <p:cNvSpPr/>
          <p:nvPr/>
        </p:nvSpPr>
        <p:spPr>
          <a:xfrm>
            <a:off x="5340151" y="523544"/>
            <a:ext cx="14240510" cy="10261600"/>
          </a:xfrm>
          <a:custGeom>
            <a:avLst/>
            <a:gdLst/>
            <a:ahLst/>
            <a:cxnLst/>
            <a:rect l="l" t="t" r="r" b="b"/>
            <a:pathLst>
              <a:path w="14240510" h="10261600">
                <a:moveTo>
                  <a:pt x="13821568" y="0"/>
                </a:moveTo>
                <a:lnTo>
                  <a:pt x="418835" y="0"/>
                </a:lnTo>
                <a:lnTo>
                  <a:pt x="369991" y="2817"/>
                </a:lnTo>
                <a:lnTo>
                  <a:pt x="322801" y="11061"/>
                </a:lnTo>
                <a:lnTo>
                  <a:pt x="277581" y="24417"/>
                </a:lnTo>
                <a:lnTo>
                  <a:pt x="234643" y="42571"/>
                </a:lnTo>
                <a:lnTo>
                  <a:pt x="194304" y="65208"/>
                </a:lnTo>
                <a:lnTo>
                  <a:pt x="156876" y="92014"/>
                </a:lnTo>
                <a:lnTo>
                  <a:pt x="122675" y="122675"/>
                </a:lnTo>
                <a:lnTo>
                  <a:pt x="92014" y="156876"/>
                </a:lnTo>
                <a:lnTo>
                  <a:pt x="65208" y="194304"/>
                </a:lnTo>
                <a:lnTo>
                  <a:pt x="42571" y="234643"/>
                </a:lnTo>
                <a:lnTo>
                  <a:pt x="24417" y="277581"/>
                </a:lnTo>
                <a:lnTo>
                  <a:pt x="11061" y="322801"/>
                </a:lnTo>
                <a:lnTo>
                  <a:pt x="2817" y="369991"/>
                </a:lnTo>
                <a:lnTo>
                  <a:pt x="0" y="418835"/>
                </a:lnTo>
                <a:lnTo>
                  <a:pt x="0" y="9842632"/>
                </a:lnTo>
                <a:lnTo>
                  <a:pt x="2817" y="9891476"/>
                </a:lnTo>
                <a:lnTo>
                  <a:pt x="11061" y="9938666"/>
                </a:lnTo>
                <a:lnTo>
                  <a:pt x="24417" y="9983886"/>
                </a:lnTo>
                <a:lnTo>
                  <a:pt x="42571" y="10026823"/>
                </a:lnTo>
                <a:lnTo>
                  <a:pt x="65208" y="10067163"/>
                </a:lnTo>
                <a:lnTo>
                  <a:pt x="92014" y="10104590"/>
                </a:lnTo>
                <a:lnTo>
                  <a:pt x="122675" y="10138792"/>
                </a:lnTo>
                <a:lnTo>
                  <a:pt x="156876" y="10169452"/>
                </a:lnTo>
                <a:lnTo>
                  <a:pt x="194304" y="10196259"/>
                </a:lnTo>
                <a:lnTo>
                  <a:pt x="234643" y="10218896"/>
                </a:lnTo>
                <a:lnTo>
                  <a:pt x="277581" y="10237049"/>
                </a:lnTo>
                <a:lnTo>
                  <a:pt x="322801" y="10250405"/>
                </a:lnTo>
                <a:lnTo>
                  <a:pt x="369991" y="10258649"/>
                </a:lnTo>
                <a:lnTo>
                  <a:pt x="418835" y="10261467"/>
                </a:lnTo>
                <a:lnTo>
                  <a:pt x="13821568" y="10261467"/>
                </a:lnTo>
                <a:lnTo>
                  <a:pt x="13870412" y="10258649"/>
                </a:lnTo>
                <a:lnTo>
                  <a:pt x="13917602" y="10250405"/>
                </a:lnTo>
                <a:lnTo>
                  <a:pt x="13962822" y="10237049"/>
                </a:lnTo>
                <a:lnTo>
                  <a:pt x="14005760" y="10218896"/>
                </a:lnTo>
                <a:lnTo>
                  <a:pt x="14046099" y="10196259"/>
                </a:lnTo>
                <a:lnTo>
                  <a:pt x="14083527" y="10169452"/>
                </a:lnTo>
                <a:lnTo>
                  <a:pt x="14117728" y="10138792"/>
                </a:lnTo>
                <a:lnTo>
                  <a:pt x="14148389" y="10104590"/>
                </a:lnTo>
                <a:lnTo>
                  <a:pt x="14175195" y="10067163"/>
                </a:lnTo>
                <a:lnTo>
                  <a:pt x="14197832" y="10026823"/>
                </a:lnTo>
                <a:lnTo>
                  <a:pt x="14215986" y="9983886"/>
                </a:lnTo>
                <a:lnTo>
                  <a:pt x="14229342" y="9938666"/>
                </a:lnTo>
                <a:lnTo>
                  <a:pt x="14237586" y="9891476"/>
                </a:lnTo>
                <a:lnTo>
                  <a:pt x="14240404" y="9842632"/>
                </a:lnTo>
                <a:lnTo>
                  <a:pt x="14240404" y="418835"/>
                </a:lnTo>
                <a:lnTo>
                  <a:pt x="14237586" y="369991"/>
                </a:lnTo>
                <a:lnTo>
                  <a:pt x="14229342" y="322801"/>
                </a:lnTo>
                <a:lnTo>
                  <a:pt x="14215986" y="277581"/>
                </a:lnTo>
                <a:lnTo>
                  <a:pt x="14197832" y="234643"/>
                </a:lnTo>
                <a:lnTo>
                  <a:pt x="14175195" y="194304"/>
                </a:lnTo>
                <a:lnTo>
                  <a:pt x="14148389" y="156876"/>
                </a:lnTo>
                <a:lnTo>
                  <a:pt x="14117728" y="122675"/>
                </a:lnTo>
                <a:lnTo>
                  <a:pt x="14083527" y="92014"/>
                </a:lnTo>
                <a:lnTo>
                  <a:pt x="14046099" y="65208"/>
                </a:lnTo>
                <a:lnTo>
                  <a:pt x="14005760" y="42571"/>
                </a:lnTo>
                <a:lnTo>
                  <a:pt x="13962822" y="24417"/>
                </a:lnTo>
                <a:lnTo>
                  <a:pt x="13917602" y="11061"/>
                </a:lnTo>
                <a:lnTo>
                  <a:pt x="13870412" y="2817"/>
                </a:lnTo>
                <a:lnTo>
                  <a:pt x="1382156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5">
            <a:extLst>
              <a:ext uri="{FF2B5EF4-FFF2-40B4-BE49-F238E27FC236}">
                <a16:creationId xmlns:a16="http://schemas.microsoft.com/office/drawing/2014/main" id="{236D4D73-55D0-4486-610C-F3995D369211}"/>
              </a:ext>
            </a:extLst>
          </p:cNvPr>
          <p:cNvSpPr/>
          <p:nvPr/>
        </p:nvSpPr>
        <p:spPr>
          <a:xfrm>
            <a:off x="1153542" y="0"/>
            <a:ext cx="3347720" cy="1843405"/>
          </a:xfrm>
          <a:custGeom>
            <a:avLst/>
            <a:gdLst/>
            <a:ahLst/>
            <a:cxnLst/>
            <a:rect l="l" t="t" r="r" b="b"/>
            <a:pathLst>
              <a:path w="3347720" h="1843405">
                <a:moveTo>
                  <a:pt x="3347196" y="0"/>
                </a:moveTo>
                <a:lnTo>
                  <a:pt x="0" y="0"/>
                </a:lnTo>
                <a:lnTo>
                  <a:pt x="0" y="1424040"/>
                </a:lnTo>
                <a:lnTo>
                  <a:pt x="2817" y="1472884"/>
                </a:lnTo>
                <a:lnTo>
                  <a:pt x="11061" y="1520074"/>
                </a:lnTo>
                <a:lnTo>
                  <a:pt x="24417" y="1565294"/>
                </a:lnTo>
                <a:lnTo>
                  <a:pt x="42571" y="1608231"/>
                </a:lnTo>
                <a:lnTo>
                  <a:pt x="65208" y="1648571"/>
                </a:lnTo>
                <a:lnTo>
                  <a:pt x="92014" y="1685998"/>
                </a:lnTo>
                <a:lnTo>
                  <a:pt x="122675" y="1720200"/>
                </a:lnTo>
                <a:lnTo>
                  <a:pt x="156876" y="1750861"/>
                </a:lnTo>
                <a:lnTo>
                  <a:pt x="194304" y="1777667"/>
                </a:lnTo>
                <a:lnTo>
                  <a:pt x="234643" y="1800304"/>
                </a:lnTo>
                <a:lnTo>
                  <a:pt x="277581" y="1818457"/>
                </a:lnTo>
                <a:lnTo>
                  <a:pt x="322801" y="1831813"/>
                </a:lnTo>
                <a:lnTo>
                  <a:pt x="369991" y="1840057"/>
                </a:lnTo>
                <a:lnTo>
                  <a:pt x="418835" y="1842875"/>
                </a:lnTo>
                <a:lnTo>
                  <a:pt x="2928361" y="1842875"/>
                </a:lnTo>
                <a:lnTo>
                  <a:pt x="2977205" y="1840057"/>
                </a:lnTo>
                <a:lnTo>
                  <a:pt x="3024394" y="1831813"/>
                </a:lnTo>
                <a:lnTo>
                  <a:pt x="3069615" y="1818457"/>
                </a:lnTo>
                <a:lnTo>
                  <a:pt x="3112552" y="1800304"/>
                </a:lnTo>
                <a:lnTo>
                  <a:pt x="3152892" y="1777667"/>
                </a:lnTo>
                <a:lnTo>
                  <a:pt x="3190319" y="1750861"/>
                </a:lnTo>
                <a:lnTo>
                  <a:pt x="3224520" y="1720200"/>
                </a:lnTo>
                <a:lnTo>
                  <a:pt x="3255181" y="1685998"/>
                </a:lnTo>
                <a:lnTo>
                  <a:pt x="3281987" y="1648571"/>
                </a:lnTo>
                <a:lnTo>
                  <a:pt x="3304624" y="1608231"/>
                </a:lnTo>
                <a:lnTo>
                  <a:pt x="3322778" y="1565294"/>
                </a:lnTo>
                <a:lnTo>
                  <a:pt x="3336134" y="1520074"/>
                </a:lnTo>
                <a:lnTo>
                  <a:pt x="3344378" y="1472884"/>
                </a:lnTo>
                <a:lnTo>
                  <a:pt x="3347196" y="1424040"/>
                </a:lnTo>
                <a:lnTo>
                  <a:pt x="33471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29A0DD8-3FED-6A1A-C78B-AD97376D2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861050" y="2879622"/>
            <a:ext cx="1308950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0C04485E-EE84-9720-6CBB-7EC73BC5BF3A}"/>
              </a:ext>
            </a:extLst>
          </p:cNvPr>
          <p:cNvSpPr txBox="1"/>
          <p:nvPr/>
        </p:nvSpPr>
        <p:spPr>
          <a:xfrm>
            <a:off x="5861050" y="3413022"/>
            <a:ext cx="13089508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Text title</a:t>
            </a:r>
          </a:p>
          <a:p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 Text</a:t>
            </a:r>
          </a:p>
          <a:p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Bullet points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Bullet points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934C59D1-B681-D8B0-6292-EAB6F90EEC97}"/>
              </a:ext>
            </a:extLst>
          </p:cNvPr>
          <p:cNvSpPr txBox="1">
            <a:spLocks/>
          </p:cNvSpPr>
          <p:nvPr/>
        </p:nvSpPr>
        <p:spPr>
          <a:xfrm>
            <a:off x="5760731" y="1006475"/>
            <a:ext cx="13189827" cy="18731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7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19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8CFED6A-D559-4112-28B3-5E07E8AEB2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40" y="0"/>
            <a:ext cx="4048123" cy="214356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544" y="523544"/>
            <a:ext cx="7015493" cy="10261467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7748454" y="523544"/>
            <a:ext cx="11832590" cy="10261600"/>
          </a:xfrm>
          <a:custGeom>
            <a:avLst/>
            <a:gdLst/>
            <a:ahLst/>
            <a:cxnLst/>
            <a:rect l="l" t="t" r="r" b="b"/>
            <a:pathLst>
              <a:path w="11832590" h="10261600">
                <a:moveTo>
                  <a:pt x="11413265" y="0"/>
                </a:moveTo>
                <a:lnTo>
                  <a:pt x="418835" y="0"/>
                </a:lnTo>
                <a:lnTo>
                  <a:pt x="369991" y="2817"/>
                </a:lnTo>
                <a:lnTo>
                  <a:pt x="322801" y="11061"/>
                </a:lnTo>
                <a:lnTo>
                  <a:pt x="277581" y="24417"/>
                </a:lnTo>
                <a:lnTo>
                  <a:pt x="234643" y="42571"/>
                </a:lnTo>
                <a:lnTo>
                  <a:pt x="194304" y="65208"/>
                </a:lnTo>
                <a:lnTo>
                  <a:pt x="156876" y="92014"/>
                </a:lnTo>
                <a:lnTo>
                  <a:pt x="122675" y="122675"/>
                </a:lnTo>
                <a:lnTo>
                  <a:pt x="92014" y="156876"/>
                </a:lnTo>
                <a:lnTo>
                  <a:pt x="65208" y="194304"/>
                </a:lnTo>
                <a:lnTo>
                  <a:pt x="42571" y="234643"/>
                </a:lnTo>
                <a:lnTo>
                  <a:pt x="24417" y="277581"/>
                </a:lnTo>
                <a:lnTo>
                  <a:pt x="11061" y="322801"/>
                </a:lnTo>
                <a:lnTo>
                  <a:pt x="2817" y="369991"/>
                </a:lnTo>
                <a:lnTo>
                  <a:pt x="0" y="418835"/>
                </a:lnTo>
                <a:lnTo>
                  <a:pt x="0" y="9842632"/>
                </a:lnTo>
                <a:lnTo>
                  <a:pt x="2817" y="9891476"/>
                </a:lnTo>
                <a:lnTo>
                  <a:pt x="11061" y="9938666"/>
                </a:lnTo>
                <a:lnTo>
                  <a:pt x="24417" y="9983886"/>
                </a:lnTo>
                <a:lnTo>
                  <a:pt x="42571" y="10026823"/>
                </a:lnTo>
                <a:lnTo>
                  <a:pt x="65208" y="10067163"/>
                </a:lnTo>
                <a:lnTo>
                  <a:pt x="92014" y="10104590"/>
                </a:lnTo>
                <a:lnTo>
                  <a:pt x="122675" y="10138792"/>
                </a:lnTo>
                <a:lnTo>
                  <a:pt x="156876" y="10169452"/>
                </a:lnTo>
                <a:lnTo>
                  <a:pt x="194304" y="10196259"/>
                </a:lnTo>
                <a:lnTo>
                  <a:pt x="234643" y="10218896"/>
                </a:lnTo>
                <a:lnTo>
                  <a:pt x="277581" y="10237049"/>
                </a:lnTo>
                <a:lnTo>
                  <a:pt x="322801" y="10250405"/>
                </a:lnTo>
                <a:lnTo>
                  <a:pt x="369991" y="10258649"/>
                </a:lnTo>
                <a:lnTo>
                  <a:pt x="418835" y="10261467"/>
                </a:lnTo>
                <a:lnTo>
                  <a:pt x="11413265" y="10261467"/>
                </a:lnTo>
                <a:lnTo>
                  <a:pt x="11462109" y="10258649"/>
                </a:lnTo>
                <a:lnTo>
                  <a:pt x="11509298" y="10250405"/>
                </a:lnTo>
                <a:lnTo>
                  <a:pt x="11554519" y="10237049"/>
                </a:lnTo>
                <a:lnTo>
                  <a:pt x="11597456" y="10218896"/>
                </a:lnTo>
                <a:lnTo>
                  <a:pt x="11637795" y="10196259"/>
                </a:lnTo>
                <a:lnTo>
                  <a:pt x="11675223" y="10169452"/>
                </a:lnTo>
                <a:lnTo>
                  <a:pt x="11709424" y="10138792"/>
                </a:lnTo>
                <a:lnTo>
                  <a:pt x="11740085" y="10104590"/>
                </a:lnTo>
                <a:lnTo>
                  <a:pt x="11766891" y="10067163"/>
                </a:lnTo>
                <a:lnTo>
                  <a:pt x="11789528" y="10026823"/>
                </a:lnTo>
                <a:lnTo>
                  <a:pt x="11807682" y="9983886"/>
                </a:lnTo>
                <a:lnTo>
                  <a:pt x="11821038" y="9938666"/>
                </a:lnTo>
                <a:lnTo>
                  <a:pt x="11829282" y="9891476"/>
                </a:lnTo>
                <a:lnTo>
                  <a:pt x="11832100" y="9842632"/>
                </a:lnTo>
                <a:lnTo>
                  <a:pt x="11832100" y="418835"/>
                </a:lnTo>
                <a:lnTo>
                  <a:pt x="11829282" y="369991"/>
                </a:lnTo>
                <a:lnTo>
                  <a:pt x="11821038" y="322801"/>
                </a:lnTo>
                <a:lnTo>
                  <a:pt x="11807682" y="277581"/>
                </a:lnTo>
                <a:lnTo>
                  <a:pt x="11789528" y="234643"/>
                </a:lnTo>
                <a:lnTo>
                  <a:pt x="11766891" y="194304"/>
                </a:lnTo>
                <a:lnTo>
                  <a:pt x="11740085" y="156876"/>
                </a:lnTo>
                <a:lnTo>
                  <a:pt x="11709424" y="122675"/>
                </a:lnTo>
                <a:lnTo>
                  <a:pt x="11675223" y="92014"/>
                </a:lnTo>
                <a:lnTo>
                  <a:pt x="11637795" y="65208"/>
                </a:lnTo>
                <a:lnTo>
                  <a:pt x="11597456" y="42571"/>
                </a:lnTo>
                <a:lnTo>
                  <a:pt x="11554519" y="24417"/>
                </a:lnTo>
                <a:lnTo>
                  <a:pt x="11509298" y="11061"/>
                </a:lnTo>
                <a:lnTo>
                  <a:pt x="11462109" y="2817"/>
                </a:lnTo>
                <a:lnTo>
                  <a:pt x="1141326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5">
            <a:extLst>
              <a:ext uri="{FF2B5EF4-FFF2-40B4-BE49-F238E27FC236}">
                <a16:creationId xmlns:a16="http://schemas.microsoft.com/office/drawing/2014/main" id="{1CBCB2D4-3E3A-2D35-F13B-6520E6DADD71}"/>
              </a:ext>
            </a:extLst>
          </p:cNvPr>
          <p:cNvSpPr/>
          <p:nvPr/>
        </p:nvSpPr>
        <p:spPr>
          <a:xfrm>
            <a:off x="1153542" y="0"/>
            <a:ext cx="3347720" cy="1843405"/>
          </a:xfrm>
          <a:custGeom>
            <a:avLst/>
            <a:gdLst/>
            <a:ahLst/>
            <a:cxnLst/>
            <a:rect l="l" t="t" r="r" b="b"/>
            <a:pathLst>
              <a:path w="3347720" h="1843405">
                <a:moveTo>
                  <a:pt x="3347196" y="0"/>
                </a:moveTo>
                <a:lnTo>
                  <a:pt x="0" y="0"/>
                </a:lnTo>
                <a:lnTo>
                  <a:pt x="0" y="1424040"/>
                </a:lnTo>
                <a:lnTo>
                  <a:pt x="2817" y="1472884"/>
                </a:lnTo>
                <a:lnTo>
                  <a:pt x="11061" y="1520074"/>
                </a:lnTo>
                <a:lnTo>
                  <a:pt x="24417" y="1565294"/>
                </a:lnTo>
                <a:lnTo>
                  <a:pt x="42571" y="1608231"/>
                </a:lnTo>
                <a:lnTo>
                  <a:pt x="65208" y="1648571"/>
                </a:lnTo>
                <a:lnTo>
                  <a:pt x="92014" y="1685998"/>
                </a:lnTo>
                <a:lnTo>
                  <a:pt x="122675" y="1720200"/>
                </a:lnTo>
                <a:lnTo>
                  <a:pt x="156876" y="1750861"/>
                </a:lnTo>
                <a:lnTo>
                  <a:pt x="194304" y="1777667"/>
                </a:lnTo>
                <a:lnTo>
                  <a:pt x="234643" y="1800304"/>
                </a:lnTo>
                <a:lnTo>
                  <a:pt x="277581" y="1818457"/>
                </a:lnTo>
                <a:lnTo>
                  <a:pt x="322801" y="1831813"/>
                </a:lnTo>
                <a:lnTo>
                  <a:pt x="369991" y="1840057"/>
                </a:lnTo>
                <a:lnTo>
                  <a:pt x="418835" y="1842875"/>
                </a:lnTo>
                <a:lnTo>
                  <a:pt x="2928361" y="1842875"/>
                </a:lnTo>
                <a:lnTo>
                  <a:pt x="2977205" y="1840057"/>
                </a:lnTo>
                <a:lnTo>
                  <a:pt x="3024394" y="1831813"/>
                </a:lnTo>
                <a:lnTo>
                  <a:pt x="3069615" y="1818457"/>
                </a:lnTo>
                <a:lnTo>
                  <a:pt x="3112552" y="1800304"/>
                </a:lnTo>
                <a:lnTo>
                  <a:pt x="3152892" y="1777667"/>
                </a:lnTo>
                <a:lnTo>
                  <a:pt x="3190319" y="1750861"/>
                </a:lnTo>
                <a:lnTo>
                  <a:pt x="3224520" y="1720200"/>
                </a:lnTo>
                <a:lnTo>
                  <a:pt x="3255181" y="1685998"/>
                </a:lnTo>
                <a:lnTo>
                  <a:pt x="3281987" y="1648571"/>
                </a:lnTo>
                <a:lnTo>
                  <a:pt x="3304624" y="1608231"/>
                </a:lnTo>
                <a:lnTo>
                  <a:pt x="3322778" y="1565294"/>
                </a:lnTo>
                <a:lnTo>
                  <a:pt x="3336134" y="1520074"/>
                </a:lnTo>
                <a:lnTo>
                  <a:pt x="3344378" y="1472884"/>
                </a:lnTo>
                <a:lnTo>
                  <a:pt x="3347196" y="1424040"/>
                </a:lnTo>
                <a:lnTo>
                  <a:pt x="33471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34CF23F-29B8-D6A1-62F7-AF2DEE0E09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269353" y="2779983"/>
            <a:ext cx="1092669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F8E83910-22FB-E313-07D7-074AB2E57576}"/>
              </a:ext>
            </a:extLst>
          </p:cNvPr>
          <p:cNvSpPr txBox="1"/>
          <p:nvPr/>
        </p:nvSpPr>
        <p:spPr>
          <a:xfrm>
            <a:off x="8269352" y="3313383"/>
            <a:ext cx="10926697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Text title</a:t>
            </a:r>
          </a:p>
          <a:p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 Text</a:t>
            </a:r>
          </a:p>
          <a:p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Bullet points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Bullet points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170FDA2D-E55E-2BC0-4A87-9B56B06E8089}"/>
              </a:ext>
            </a:extLst>
          </p:cNvPr>
          <p:cNvSpPr txBox="1">
            <a:spLocks/>
          </p:cNvSpPr>
          <p:nvPr/>
        </p:nvSpPr>
        <p:spPr>
          <a:xfrm>
            <a:off x="8169035" y="906836"/>
            <a:ext cx="11010440" cy="18731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7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F06FBE-AB3E-5F3F-B28F-B810B215E5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40" y="0"/>
            <a:ext cx="4048123" cy="214356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544" y="523544"/>
            <a:ext cx="4607189" cy="495272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544" y="5832283"/>
            <a:ext cx="4607189" cy="4952728"/>
          </a:xfrm>
          <a:prstGeom prst="rect">
            <a:avLst/>
          </a:prstGeom>
        </p:spPr>
      </p:pic>
      <p:sp>
        <p:nvSpPr>
          <p:cNvPr id="27" name="object 5">
            <a:extLst>
              <a:ext uri="{FF2B5EF4-FFF2-40B4-BE49-F238E27FC236}">
                <a16:creationId xmlns:a16="http://schemas.microsoft.com/office/drawing/2014/main" id="{8BAF2C2D-2A6D-294F-630E-E47441DBC437}"/>
              </a:ext>
            </a:extLst>
          </p:cNvPr>
          <p:cNvSpPr/>
          <p:nvPr/>
        </p:nvSpPr>
        <p:spPr>
          <a:xfrm>
            <a:off x="1153542" y="0"/>
            <a:ext cx="3347720" cy="1843405"/>
          </a:xfrm>
          <a:custGeom>
            <a:avLst/>
            <a:gdLst/>
            <a:ahLst/>
            <a:cxnLst/>
            <a:rect l="l" t="t" r="r" b="b"/>
            <a:pathLst>
              <a:path w="3347720" h="1843405">
                <a:moveTo>
                  <a:pt x="3347196" y="0"/>
                </a:moveTo>
                <a:lnTo>
                  <a:pt x="0" y="0"/>
                </a:lnTo>
                <a:lnTo>
                  <a:pt x="0" y="1424040"/>
                </a:lnTo>
                <a:lnTo>
                  <a:pt x="2817" y="1472884"/>
                </a:lnTo>
                <a:lnTo>
                  <a:pt x="11061" y="1520074"/>
                </a:lnTo>
                <a:lnTo>
                  <a:pt x="24417" y="1565294"/>
                </a:lnTo>
                <a:lnTo>
                  <a:pt x="42571" y="1608231"/>
                </a:lnTo>
                <a:lnTo>
                  <a:pt x="65208" y="1648571"/>
                </a:lnTo>
                <a:lnTo>
                  <a:pt x="92014" y="1685998"/>
                </a:lnTo>
                <a:lnTo>
                  <a:pt x="122675" y="1720200"/>
                </a:lnTo>
                <a:lnTo>
                  <a:pt x="156876" y="1750861"/>
                </a:lnTo>
                <a:lnTo>
                  <a:pt x="194304" y="1777667"/>
                </a:lnTo>
                <a:lnTo>
                  <a:pt x="234643" y="1800304"/>
                </a:lnTo>
                <a:lnTo>
                  <a:pt x="277581" y="1818457"/>
                </a:lnTo>
                <a:lnTo>
                  <a:pt x="322801" y="1831813"/>
                </a:lnTo>
                <a:lnTo>
                  <a:pt x="369991" y="1840057"/>
                </a:lnTo>
                <a:lnTo>
                  <a:pt x="418835" y="1842875"/>
                </a:lnTo>
                <a:lnTo>
                  <a:pt x="2928361" y="1842875"/>
                </a:lnTo>
                <a:lnTo>
                  <a:pt x="2977205" y="1840057"/>
                </a:lnTo>
                <a:lnTo>
                  <a:pt x="3024394" y="1831813"/>
                </a:lnTo>
                <a:lnTo>
                  <a:pt x="3069615" y="1818457"/>
                </a:lnTo>
                <a:lnTo>
                  <a:pt x="3112552" y="1800304"/>
                </a:lnTo>
                <a:lnTo>
                  <a:pt x="3152892" y="1777667"/>
                </a:lnTo>
                <a:lnTo>
                  <a:pt x="3190319" y="1750861"/>
                </a:lnTo>
                <a:lnTo>
                  <a:pt x="3224520" y="1720200"/>
                </a:lnTo>
                <a:lnTo>
                  <a:pt x="3255181" y="1685998"/>
                </a:lnTo>
                <a:lnTo>
                  <a:pt x="3281987" y="1648571"/>
                </a:lnTo>
                <a:lnTo>
                  <a:pt x="3304624" y="1608231"/>
                </a:lnTo>
                <a:lnTo>
                  <a:pt x="3322778" y="1565294"/>
                </a:lnTo>
                <a:lnTo>
                  <a:pt x="3336134" y="1520074"/>
                </a:lnTo>
                <a:lnTo>
                  <a:pt x="3344378" y="1472884"/>
                </a:lnTo>
                <a:lnTo>
                  <a:pt x="3347196" y="1424040"/>
                </a:lnTo>
                <a:lnTo>
                  <a:pt x="33471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0AD4B67-0448-2C2C-5FFA-1F3DB45C2B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861050" y="2530475"/>
            <a:ext cx="1308950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784D3FA8-0247-2377-C4A9-31A8F18FE6C7}"/>
              </a:ext>
            </a:extLst>
          </p:cNvPr>
          <p:cNvSpPr txBox="1"/>
          <p:nvPr/>
        </p:nvSpPr>
        <p:spPr>
          <a:xfrm>
            <a:off x="5861050" y="3063875"/>
            <a:ext cx="13089508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Text title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Text Text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Bullet points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Bullet points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883069E0-2D88-AD31-C08A-4D929A49BB9E}"/>
              </a:ext>
            </a:extLst>
          </p:cNvPr>
          <p:cNvSpPr txBox="1">
            <a:spLocks/>
          </p:cNvSpPr>
          <p:nvPr/>
        </p:nvSpPr>
        <p:spPr>
          <a:xfrm>
            <a:off x="5760731" y="657328"/>
            <a:ext cx="13189827" cy="20255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7200" dirty="0">
                <a:latin typeface="Arial" panose="020B0604020202020204" pitchFamily="34" charset="0"/>
                <a:cs typeface="Arial" panose="020B0604020202020204" pitchFamily="34" charset="0"/>
              </a:rPr>
              <a:t>Title 20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D86A54-D609-5404-F1B8-C555D3495F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40" y="0"/>
            <a:ext cx="4048123" cy="2143563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CD9A2C1-D967-3E91-C4CA-DECA0F0CBC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ject 5">
            <a:extLst>
              <a:ext uri="{FF2B5EF4-FFF2-40B4-BE49-F238E27FC236}">
                <a16:creationId xmlns:a16="http://schemas.microsoft.com/office/drawing/2014/main" id="{F88486B3-20DB-EF61-8912-5166CD5998AC}"/>
              </a:ext>
            </a:extLst>
          </p:cNvPr>
          <p:cNvSpPr/>
          <p:nvPr/>
        </p:nvSpPr>
        <p:spPr>
          <a:xfrm>
            <a:off x="16224250" y="0"/>
            <a:ext cx="3347720" cy="1843405"/>
          </a:xfrm>
          <a:custGeom>
            <a:avLst/>
            <a:gdLst/>
            <a:ahLst/>
            <a:cxnLst/>
            <a:rect l="l" t="t" r="r" b="b"/>
            <a:pathLst>
              <a:path w="3347720" h="1843405">
                <a:moveTo>
                  <a:pt x="3347196" y="0"/>
                </a:moveTo>
                <a:lnTo>
                  <a:pt x="0" y="0"/>
                </a:lnTo>
                <a:lnTo>
                  <a:pt x="0" y="1424040"/>
                </a:lnTo>
                <a:lnTo>
                  <a:pt x="2817" y="1472884"/>
                </a:lnTo>
                <a:lnTo>
                  <a:pt x="11061" y="1520074"/>
                </a:lnTo>
                <a:lnTo>
                  <a:pt x="24417" y="1565294"/>
                </a:lnTo>
                <a:lnTo>
                  <a:pt x="42571" y="1608231"/>
                </a:lnTo>
                <a:lnTo>
                  <a:pt x="65208" y="1648571"/>
                </a:lnTo>
                <a:lnTo>
                  <a:pt x="92014" y="1685998"/>
                </a:lnTo>
                <a:lnTo>
                  <a:pt x="122675" y="1720200"/>
                </a:lnTo>
                <a:lnTo>
                  <a:pt x="156876" y="1750861"/>
                </a:lnTo>
                <a:lnTo>
                  <a:pt x="194304" y="1777667"/>
                </a:lnTo>
                <a:lnTo>
                  <a:pt x="234643" y="1800304"/>
                </a:lnTo>
                <a:lnTo>
                  <a:pt x="277581" y="1818457"/>
                </a:lnTo>
                <a:lnTo>
                  <a:pt x="322801" y="1831813"/>
                </a:lnTo>
                <a:lnTo>
                  <a:pt x="369991" y="1840057"/>
                </a:lnTo>
                <a:lnTo>
                  <a:pt x="418835" y="1842875"/>
                </a:lnTo>
                <a:lnTo>
                  <a:pt x="2928361" y="1842875"/>
                </a:lnTo>
                <a:lnTo>
                  <a:pt x="2977205" y="1840057"/>
                </a:lnTo>
                <a:lnTo>
                  <a:pt x="3024394" y="1831813"/>
                </a:lnTo>
                <a:lnTo>
                  <a:pt x="3069615" y="1818457"/>
                </a:lnTo>
                <a:lnTo>
                  <a:pt x="3112552" y="1800304"/>
                </a:lnTo>
                <a:lnTo>
                  <a:pt x="3152892" y="1777667"/>
                </a:lnTo>
                <a:lnTo>
                  <a:pt x="3190319" y="1750861"/>
                </a:lnTo>
                <a:lnTo>
                  <a:pt x="3224520" y="1720200"/>
                </a:lnTo>
                <a:lnTo>
                  <a:pt x="3255181" y="1685998"/>
                </a:lnTo>
                <a:lnTo>
                  <a:pt x="3281987" y="1648571"/>
                </a:lnTo>
                <a:lnTo>
                  <a:pt x="3304624" y="1608231"/>
                </a:lnTo>
                <a:lnTo>
                  <a:pt x="3322778" y="1565294"/>
                </a:lnTo>
                <a:lnTo>
                  <a:pt x="3336134" y="1520074"/>
                </a:lnTo>
                <a:lnTo>
                  <a:pt x="3344378" y="1472884"/>
                </a:lnTo>
                <a:lnTo>
                  <a:pt x="3347196" y="1424040"/>
                </a:lnTo>
                <a:lnTo>
                  <a:pt x="33471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D2A1B84-7B75-B8E9-B20D-5EDAA09FE7C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 rot="11825759">
            <a:off x="15763445" y="5226833"/>
            <a:ext cx="7556500" cy="75565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B877FDE-895F-9E12-DA83-E486AAFCBC1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 rot="2338713">
            <a:off x="-3022601" y="-2797336"/>
            <a:ext cx="7556500" cy="7556500"/>
          </a:xfrm>
          <a:prstGeom prst="rect">
            <a:avLst/>
          </a:prstGeom>
        </p:spPr>
      </p:pic>
      <p:sp>
        <p:nvSpPr>
          <p:cNvPr id="31" name="Title 1">
            <a:extLst>
              <a:ext uri="{FF2B5EF4-FFF2-40B4-BE49-F238E27FC236}">
                <a16:creationId xmlns:a16="http://schemas.microsoft.com/office/drawing/2014/main" id="{85424671-F1F2-8CA5-5C51-F39AF3CF57EB}"/>
              </a:ext>
            </a:extLst>
          </p:cNvPr>
          <p:cNvSpPr txBox="1">
            <a:spLocks/>
          </p:cNvSpPr>
          <p:nvPr/>
        </p:nvSpPr>
        <p:spPr>
          <a:xfrm>
            <a:off x="755650" y="286609"/>
            <a:ext cx="13189827" cy="220112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7200" dirty="0">
                <a:latin typeface="Arial" panose="020B0604020202020204" pitchFamily="34" charset="0"/>
                <a:cs typeface="Arial" panose="020B0604020202020204" pitchFamily="34" charset="0"/>
              </a:rPr>
              <a:t>Title 21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E30208-C1FA-615F-3FA9-105134B74C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4048" y="-60325"/>
            <a:ext cx="4048123" cy="214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1634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077A18-1377-F546-FD7E-27FA02317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A40C6D-6D31-0A53-A742-38362A718E0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 rot="5769308">
            <a:off x="13864377" y="5885602"/>
            <a:ext cx="7556500" cy="7556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3BC7534-4AFE-98C3-FD1D-63EAD30F9BE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 rot="16200000">
            <a:off x="-1510423" y="-1901825"/>
            <a:ext cx="7556500" cy="7556500"/>
          </a:xfrm>
          <a:prstGeom prst="rect">
            <a:avLst/>
          </a:prstGeom>
        </p:spPr>
      </p:pic>
      <p:sp>
        <p:nvSpPr>
          <p:cNvPr id="31" name="Title 1">
            <a:extLst>
              <a:ext uri="{FF2B5EF4-FFF2-40B4-BE49-F238E27FC236}">
                <a16:creationId xmlns:a16="http://schemas.microsoft.com/office/drawing/2014/main" id="{0B60E7A6-A387-7E5F-6895-02246DA0103A}"/>
              </a:ext>
            </a:extLst>
          </p:cNvPr>
          <p:cNvSpPr txBox="1">
            <a:spLocks/>
          </p:cNvSpPr>
          <p:nvPr/>
        </p:nvSpPr>
        <p:spPr>
          <a:xfrm>
            <a:off x="755650" y="286609"/>
            <a:ext cx="13189827" cy="220112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7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22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D452E09-ED73-6985-D722-BB9AD2B657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4048" y="-60325"/>
            <a:ext cx="4048123" cy="214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5899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2553101-59F3-5EF6-94FE-8EDD09620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ject 5">
            <a:extLst>
              <a:ext uri="{FF2B5EF4-FFF2-40B4-BE49-F238E27FC236}">
                <a16:creationId xmlns:a16="http://schemas.microsoft.com/office/drawing/2014/main" id="{12D8231B-2BFF-A295-24CE-96BDE06DA44F}"/>
              </a:ext>
            </a:extLst>
          </p:cNvPr>
          <p:cNvSpPr/>
          <p:nvPr/>
        </p:nvSpPr>
        <p:spPr>
          <a:xfrm>
            <a:off x="16224250" y="0"/>
            <a:ext cx="3347720" cy="1843405"/>
          </a:xfrm>
          <a:custGeom>
            <a:avLst/>
            <a:gdLst/>
            <a:ahLst/>
            <a:cxnLst/>
            <a:rect l="l" t="t" r="r" b="b"/>
            <a:pathLst>
              <a:path w="3347720" h="1843405">
                <a:moveTo>
                  <a:pt x="3347196" y="0"/>
                </a:moveTo>
                <a:lnTo>
                  <a:pt x="0" y="0"/>
                </a:lnTo>
                <a:lnTo>
                  <a:pt x="0" y="1424040"/>
                </a:lnTo>
                <a:lnTo>
                  <a:pt x="2817" y="1472884"/>
                </a:lnTo>
                <a:lnTo>
                  <a:pt x="11061" y="1520074"/>
                </a:lnTo>
                <a:lnTo>
                  <a:pt x="24417" y="1565294"/>
                </a:lnTo>
                <a:lnTo>
                  <a:pt x="42571" y="1608231"/>
                </a:lnTo>
                <a:lnTo>
                  <a:pt x="65208" y="1648571"/>
                </a:lnTo>
                <a:lnTo>
                  <a:pt x="92014" y="1685998"/>
                </a:lnTo>
                <a:lnTo>
                  <a:pt x="122675" y="1720200"/>
                </a:lnTo>
                <a:lnTo>
                  <a:pt x="156876" y="1750861"/>
                </a:lnTo>
                <a:lnTo>
                  <a:pt x="194304" y="1777667"/>
                </a:lnTo>
                <a:lnTo>
                  <a:pt x="234643" y="1800304"/>
                </a:lnTo>
                <a:lnTo>
                  <a:pt x="277581" y="1818457"/>
                </a:lnTo>
                <a:lnTo>
                  <a:pt x="322801" y="1831813"/>
                </a:lnTo>
                <a:lnTo>
                  <a:pt x="369991" y="1840057"/>
                </a:lnTo>
                <a:lnTo>
                  <a:pt x="418835" y="1842875"/>
                </a:lnTo>
                <a:lnTo>
                  <a:pt x="2928361" y="1842875"/>
                </a:lnTo>
                <a:lnTo>
                  <a:pt x="2977205" y="1840057"/>
                </a:lnTo>
                <a:lnTo>
                  <a:pt x="3024394" y="1831813"/>
                </a:lnTo>
                <a:lnTo>
                  <a:pt x="3069615" y="1818457"/>
                </a:lnTo>
                <a:lnTo>
                  <a:pt x="3112552" y="1800304"/>
                </a:lnTo>
                <a:lnTo>
                  <a:pt x="3152892" y="1777667"/>
                </a:lnTo>
                <a:lnTo>
                  <a:pt x="3190319" y="1750861"/>
                </a:lnTo>
                <a:lnTo>
                  <a:pt x="3224520" y="1720200"/>
                </a:lnTo>
                <a:lnTo>
                  <a:pt x="3255181" y="1685998"/>
                </a:lnTo>
                <a:lnTo>
                  <a:pt x="3281987" y="1648571"/>
                </a:lnTo>
                <a:lnTo>
                  <a:pt x="3304624" y="1608231"/>
                </a:lnTo>
                <a:lnTo>
                  <a:pt x="3322778" y="1565294"/>
                </a:lnTo>
                <a:lnTo>
                  <a:pt x="3336134" y="1520074"/>
                </a:lnTo>
                <a:lnTo>
                  <a:pt x="3344378" y="1472884"/>
                </a:lnTo>
                <a:lnTo>
                  <a:pt x="3347196" y="1424040"/>
                </a:lnTo>
                <a:lnTo>
                  <a:pt x="33471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E794D7E8-5E6D-AD85-1795-F1C8E01B2804}"/>
              </a:ext>
            </a:extLst>
          </p:cNvPr>
          <p:cNvSpPr txBox="1">
            <a:spLocks/>
          </p:cNvSpPr>
          <p:nvPr/>
        </p:nvSpPr>
        <p:spPr>
          <a:xfrm>
            <a:off x="755650" y="286609"/>
            <a:ext cx="13189827" cy="220112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7200" dirty="0">
                <a:latin typeface="Arial" panose="020B0604020202020204" pitchFamily="34" charset="0"/>
                <a:cs typeface="Arial" panose="020B0604020202020204" pitchFamily="34" charset="0"/>
              </a:rPr>
              <a:t>Title 23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C9A2CE-E4A8-377A-4E5F-7E35C4BD099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15233650" y="5654675"/>
            <a:ext cx="7556500" cy="7556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B0C41B-E84B-CDB5-0842-0644502999C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-3022600" y="-2391078"/>
            <a:ext cx="7556500" cy="75565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471E511-C964-BE7A-2AFB-1963DFDFF9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4048" y="-60325"/>
            <a:ext cx="4048123" cy="214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5668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3F5232-E19B-63A9-2D1F-27453DA5E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762EA1-4562-B6DA-7797-9C9898B0484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15005050" y="5349875"/>
            <a:ext cx="7556500" cy="7556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D0D69FC-1FBB-0025-1EF9-2CF04EE9EFC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2463800" y="-2232025"/>
            <a:ext cx="7556500" cy="7556500"/>
          </a:xfrm>
          <a:prstGeom prst="rect">
            <a:avLst/>
          </a:prstGeom>
        </p:spPr>
      </p:pic>
      <p:sp>
        <p:nvSpPr>
          <p:cNvPr id="31" name="Title 1">
            <a:extLst>
              <a:ext uri="{FF2B5EF4-FFF2-40B4-BE49-F238E27FC236}">
                <a16:creationId xmlns:a16="http://schemas.microsoft.com/office/drawing/2014/main" id="{6131D331-6D15-2AAC-E97D-7A14934669FD}"/>
              </a:ext>
            </a:extLst>
          </p:cNvPr>
          <p:cNvSpPr txBox="1">
            <a:spLocks/>
          </p:cNvSpPr>
          <p:nvPr/>
        </p:nvSpPr>
        <p:spPr>
          <a:xfrm>
            <a:off x="755650" y="286609"/>
            <a:ext cx="13189827" cy="220112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7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24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0524649-5CE7-DC56-7075-4E8FE83129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4048" y="-60325"/>
            <a:ext cx="4048123" cy="214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4976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14E3907-14ED-BD2B-3830-6700EAE56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ject 5">
            <a:extLst>
              <a:ext uri="{FF2B5EF4-FFF2-40B4-BE49-F238E27FC236}">
                <a16:creationId xmlns:a16="http://schemas.microsoft.com/office/drawing/2014/main" id="{039DDBA5-685D-B7CD-4A13-ADE8A3330026}"/>
              </a:ext>
            </a:extLst>
          </p:cNvPr>
          <p:cNvSpPr/>
          <p:nvPr/>
        </p:nvSpPr>
        <p:spPr>
          <a:xfrm>
            <a:off x="16224250" y="0"/>
            <a:ext cx="3347720" cy="1843405"/>
          </a:xfrm>
          <a:custGeom>
            <a:avLst/>
            <a:gdLst/>
            <a:ahLst/>
            <a:cxnLst/>
            <a:rect l="l" t="t" r="r" b="b"/>
            <a:pathLst>
              <a:path w="3347720" h="1843405">
                <a:moveTo>
                  <a:pt x="3347196" y="0"/>
                </a:moveTo>
                <a:lnTo>
                  <a:pt x="0" y="0"/>
                </a:lnTo>
                <a:lnTo>
                  <a:pt x="0" y="1424040"/>
                </a:lnTo>
                <a:lnTo>
                  <a:pt x="2817" y="1472884"/>
                </a:lnTo>
                <a:lnTo>
                  <a:pt x="11061" y="1520074"/>
                </a:lnTo>
                <a:lnTo>
                  <a:pt x="24417" y="1565294"/>
                </a:lnTo>
                <a:lnTo>
                  <a:pt x="42571" y="1608231"/>
                </a:lnTo>
                <a:lnTo>
                  <a:pt x="65208" y="1648571"/>
                </a:lnTo>
                <a:lnTo>
                  <a:pt x="92014" y="1685998"/>
                </a:lnTo>
                <a:lnTo>
                  <a:pt x="122675" y="1720200"/>
                </a:lnTo>
                <a:lnTo>
                  <a:pt x="156876" y="1750861"/>
                </a:lnTo>
                <a:lnTo>
                  <a:pt x="194304" y="1777667"/>
                </a:lnTo>
                <a:lnTo>
                  <a:pt x="234643" y="1800304"/>
                </a:lnTo>
                <a:lnTo>
                  <a:pt x="277581" y="1818457"/>
                </a:lnTo>
                <a:lnTo>
                  <a:pt x="322801" y="1831813"/>
                </a:lnTo>
                <a:lnTo>
                  <a:pt x="369991" y="1840057"/>
                </a:lnTo>
                <a:lnTo>
                  <a:pt x="418835" y="1842875"/>
                </a:lnTo>
                <a:lnTo>
                  <a:pt x="2928361" y="1842875"/>
                </a:lnTo>
                <a:lnTo>
                  <a:pt x="2977205" y="1840057"/>
                </a:lnTo>
                <a:lnTo>
                  <a:pt x="3024394" y="1831813"/>
                </a:lnTo>
                <a:lnTo>
                  <a:pt x="3069615" y="1818457"/>
                </a:lnTo>
                <a:lnTo>
                  <a:pt x="3112552" y="1800304"/>
                </a:lnTo>
                <a:lnTo>
                  <a:pt x="3152892" y="1777667"/>
                </a:lnTo>
                <a:lnTo>
                  <a:pt x="3190319" y="1750861"/>
                </a:lnTo>
                <a:lnTo>
                  <a:pt x="3224520" y="1720200"/>
                </a:lnTo>
                <a:lnTo>
                  <a:pt x="3255181" y="1685998"/>
                </a:lnTo>
                <a:lnTo>
                  <a:pt x="3281987" y="1648571"/>
                </a:lnTo>
                <a:lnTo>
                  <a:pt x="3304624" y="1608231"/>
                </a:lnTo>
                <a:lnTo>
                  <a:pt x="3322778" y="1565294"/>
                </a:lnTo>
                <a:lnTo>
                  <a:pt x="3336134" y="1520074"/>
                </a:lnTo>
                <a:lnTo>
                  <a:pt x="3344378" y="1472884"/>
                </a:lnTo>
                <a:lnTo>
                  <a:pt x="3347196" y="1424040"/>
                </a:lnTo>
                <a:lnTo>
                  <a:pt x="33471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CD0E2480-BB76-4A69-3CD9-C5FFB00AB955}"/>
              </a:ext>
            </a:extLst>
          </p:cNvPr>
          <p:cNvSpPr txBox="1">
            <a:spLocks/>
          </p:cNvSpPr>
          <p:nvPr/>
        </p:nvSpPr>
        <p:spPr>
          <a:xfrm>
            <a:off x="755650" y="286609"/>
            <a:ext cx="13189827" cy="220112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7200" dirty="0">
                <a:latin typeface="Arial" panose="020B0604020202020204" pitchFamily="34" charset="0"/>
                <a:cs typeface="Arial" panose="020B0604020202020204" pitchFamily="34" charset="0"/>
              </a:rPr>
              <a:t>Title 25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3DAA64-3487-218D-9131-CEC3E48B948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15233650" y="6264275"/>
            <a:ext cx="7556500" cy="7556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7D45125-3D6E-2AD0-7F6C-BB6CA7D8895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-3022600" y="-2574925"/>
            <a:ext cx="7556500" cy="75565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F23DE63-E89B-D2C8-EA04-2F13572EE8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4048" y="-60325"/>
            <a:ext cx="4048123" cy="214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0734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27E49C-2A35-4C98-71D4-CC3095A17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0E28EA-3E42-CC71-EE77-0007441098C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15157450" y="6111875"/>
            <a:ext cx="7556500" cy="7556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5B3FF65-50FE-C9FC-920C-20A9F0577EE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3022600" y="-2391078"/>
            <a:ext cx="7556500" cy="7556500"/>
          </a:xfrm>
          <a:prstGeom prst="rect">
            <a:avLst/>
          </a:prstGeom>
        </p:spPr>
      </p:pic>
      <p:sp>
        <p:nvSpPr>
          <p:cNvPr id="31" name="Title 1">
            <a:extLst>
              <a:ext uri="{FF2B5EF4-FFF2-40B4-BE49-F238E27FC236}">
                <a16:creationId xmlns:a16="http://schemas.microsoft.com/office/drawing/2014/main" id="{EE264465-913A-A083-8B7B-CBA9A08F7CB3}"/>
              </a:ext>
            </a:extLst>
          </p:cNvPr>
          <p:cNvSpPr txBox="1">
            <a:spLocks/>
          </p:cNvSpPr>
          <p:nvPr/>
        </p:nvSpPr>
        <p:spPr>
          <a:xfrm>
            <a:off x="755650" y="286609"/>
            <a:ext cx="13189827" cy="220112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7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26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A3A08A1-8BE6-3BC9-E8C6-808FC27B16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4048" y="-60325"/>
            <a:ext cx="4048123" cy="214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115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544" y="523544"/>
            <a:ext cx="4607189" cy="10261467"/>
          </a:xfrm>
          <a:prstGeom prst="rect">
            <a:avLst/>
          </a:prstGeom>
        </p:spPr>
      </p:pic>
      <p:sp>
        <p:nvSpPr>
          <p:cNvPr id="25" name="object 5">
            <a:extLst>
              <a:ext uri="{FF2B5EF4-FFF2-40B4-BE49-F238E27FC236}">
                <a16:creationId xmlns:a16="http://schemas.microsoft.com/office/drawing/2014/main" id="{5A51860C-6C74-DD70-ABA7-E543CD544B1C}"/>
              </a:ext>
            </a:extLst>
          </p:cNvPr>
          <p:cNvSpPr/>
          <p:nvPr/>
        </p:nvSpPr>
        <p:spPr>
          <a:xfrm>
            <a:off x="1153542" y="0"/>
            <a:ext cx="3347720" cy="1843405"/>
          </a:xfrm>
          <a:custGeom>
            <a:avLst/>
            <a:gdLst/>
            <a:ahLst/>
            <a:cxnLst/>
            <a:rect l="l" t="t" r="r" b="b"/>
            <a:pathLst>
              <a:path w="3347720" h="1843405">
                <a:moveTo>
                  <a:pt x="3347196" y="0"/>
                </a:moveTo>
                <a:lnTo>
                  <a:pt x="0" y="0"/>
                </a:lnTo>
                <a:lnTo>
                  <a:pt x="0" y="1424040"/>
                </a:lnTo>
                <a:lnTo>
                  <a:pt x="2817" y="1472884"/>
                </a:lnTo>
                <a:lnTo>
                  <a:pt x="11061" y="1520074"/>
                </a:lnTo>
                <a:lnTo>
                  <a:pt x="24417" y="1565294"/>
                </a:lnTo>
                <a:lnTo>
                  <a:pt x="42571" y="1608231"/>
                </a:lnTo>
                <a:lnTo>
                  <a:pt x="65208" y="1648571"/>
                </a:lnTo>
                <a:lnTo>
                  <a:pt x="92014" y="1685998"/>
                </a:lnTo>
                <a:lnTo>
                  <a:pt x="122675" y="1720200"/>
                </a:lnTo>
                <a:lnTo>
                  <a:pt x="156876" y="1750861"/>
                </a:lnTo>
                <a:lnTo>
                  <a:pt x="194304" y="1777667"/>
                </a:lnTo>
                <a:lnTo>
                  <a:pt x="234643" y="1800304"/>
                </a:lnTo>
                <a:lnTo>
                  <a:pt x="277581" y="1818457"/>
                </a:lnTo>
                <a:lnTo>
                  <a:pt x="322801" y="1831813"/>
                </a:lnTo>
                <a:lnTo>
                  <a:pt x="369991" y="1840057"/>
                </a:lnTo>
                <a:lnTo>
                  <a:pt x="418835" y="1842875"/>
                </a:lnTo>
                <a:lnTo>
                  <a:pt x="2928361" y="1842875"/>
                </a:lnTo>
                <a:lnTo>
                  <a:pt x="2977205" y="1840057"/>
                </a:lnTo>
                <a:lnTo>
                  <a:pt x="3024394" y="1831813"/>
                </a:lnTo>
                <a:lnTo>
                  <a:pt x="3069615" y="1818457"/>
                </a:lnTo>
                <a:lnTo>
                  <a:pt x="3112552" y="1800304"/>
                </a:lnTo>
                <a:lnTo>
                  <a:pt x="3152892" y="1777667"/>
                </a:lnTo>
                <a:lnTo>
                  <a:pt x="3190319" y="1750861"/>
                </a:lnTo>
                <a:lnTo>
                  <a:pt x="3224520" y="1720200"/>
                </a:lnTo>
                <a:lnTo>
                  <a:pt x="3255181" y="1685998"/>
                </a:lnTo>
                <a:lnTo>
                  <a:pt x="3281987" y="1648571"/>
                </a:lnTo>
                <a:lnTo>
                  <a:pt x="3304624" y="1608231"/>
                </a:lnTo>
                <a:lnTo>
                  <a:pt x="3322778" y="1565294"/>
                </a:lnTo>
                <a:lnTo>
                  <a:pt x="3336134" y="1520074"/>
                </a:lnTo>
                <a:lnTo>
                  <a:pt x="3344378" y="1472884"/>
                </a:lnTo>
                <a:lnTo>
                  <a:pt x="3347196" y="1424040"/>
                </a:lnTo>
                <a:lnTo>
                  <a:pt x="33471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9AD3865-BF1A-00ED-822E-C870E3E42B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861050" y="2530475"/>
            <a:ext cx="1308950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A1784EE2-8BDB-326A-9865-FDC4A06B5083}"/>
              </a:ext>
            </a:extLst>
          </p:cNvPr>
          <p:cNvSpPr txBox="1"/>
          <p:nvPr/>
        </p:nvSpPr>
        <p:spPr>
          <a:xfrm>
            <a:off x="5861050" y="3063875"/>
            <a:ext cx="13089508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Text title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Text Text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Bullet points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Bullet points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629DF5FE-F1C9-6EB1-0BD7-3743B2FEDF15}"/>
              </a:ext>
            </a:extLst>
          </p:cNvPr>
          <p:cNvSpPr txBox="1">
            <a:spLocks/>
          </p:cNvSpPr>
          <p:nvPr/>
        </p:nvSpPr>
        <p:spPr>
          <a:xfrm>
            <a:off x="5760731" y="657328"/>
            <a:ext cx="13189827" cy="20255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7200" dirty="0">
                <a:latin typeface="Arial" panose="020B0604020202020204" pitchFamily="34" charset="0"/>
                <a:cs typeface="Arial" panose="020B0604020202020204" pitchFamily="34" charset="0"/>
              </a:rPr>
              <a:t>Title 3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3EA4A5C-E9C0-5436-67EB-BF0D60D3E8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40" y="0"/>
            <a:ext cx="4048123" cy="214356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544" y="523544"/>
            <a:ext cx="4607189" cy="495272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544" y="5832283"/>
            <a:ext cx="4607189" cy="4952728"/>
          </a:xfrm>
          <a:prstGeom prst="rect">
            <a:avLst/>
          </a:prstGeom>
        </p:spPr>
      </p:pic>
      <p:sp>
        <p:nvSpPr>
          <p:cNvPr id="26" name="object 26"/>
          <p:cNvSpPr/>
          <p:nvPr/>
        </p:nvSpPr>
        <p:spPr>
          <a:xfrm>
            <a:off x="5340151" y="523544"/>
            <a:ext cx="14240510" cy="10261600"/>
          </a:xfrm>
          <a:custGeom>
            <a:avLst/>
            <a:gdLst/>
            <a:ahLst/>
            <a:cxnLst/>
            <a:rect l="l" t="t" r="r" b="b"/>
            <a:pathLst>
              <a:path w="14240510" h="10261600">
                <a:moveTo>
                  <a:pt x="13821568" y="0"/>
                </a:moveTo>
                <a:lnTo>
                  <a:pt x="418835" y="0"/>
                </a:lnTo>
                <a:lnTo>
                  <a:pt x="369991" y="2817"/>
                </a:lnTo>
                <a:lnTo>
                  <a:pt x="322801" y="11061"/>
                </a:lnTo>
                <a:lnTo>
                  <a:pt x="277581" y="24417"/>
                </a:lnTo>
                <a:lnTo>
                  <a:pt x="234643" y="42571"/>
                </a:lnTo>
                <a:lnTo>
                  <a:pt x="194304" y="65208"/>
                </a:lnTo>
                <a:lnTo>
                  <a:pt x="156876" y="92014"/>
                </a:lnTo>
                <a:lnTo>
                  <a:pt x="122675" y="122675"/>
                </a:lnTo>
                <a:lnTo>
                  <a:pt x="92014" y="156876"/>
                </a:lnTo>
                <a:lnTo>
                  <a:pt x="65208" y="194304"/>
                </a:lnTo>
                <a:lnTo>
                  <a:pt x="42571" y="234643"/>
                </a:lnTo>
                <a:lnTo>
                  <a:pt x="24417" y="277581"/>
                </a:lnTo>
                <a:lnTo>
                  <a:pt x="11061" y="322801"/>
                </a:lnTo>
                <a:lnTo>
                  <a:pt x="2817" y="369991"/>
                </a:lnTo>
                <a:lnTo>
                  <a:pt x="0" y="418835"/>
                </a:lnTo>
                <a:lnTo>
                  <a:pt x="0" y="9842632"/>
                </a:lnTo>
                <a:lnTo>
                  <a:pt x="2817" y="9891476"/>
                </a:lnTo>
                <a:lnTo>
                  <a:pt x="11061" y="9938666"/>
                </a:lnTo>
                <a:lnTo>
                  <a:pt x="24417" y="9983886"/>
                </a:lnTo>
                <a:lnTo>
                  <a:pt x="42571" y="10026823"/>
                </a:lnTo>
                <a:lnTo>
                  <a:pt x="65208" y="10067163"/>
                </a:lnTo>
                <a:lnTo>
                  <a:pt x="92014" y="10104590"/>
                </a:lnTo>
                <a:lnTo>
                  <a:pt x="122675" y="10138792"/>
                </a:lnTo>
                <a:lnTo>
                  <a:pt x="156876" y="10169452"/>
                </a:lnTo>
                <a:lnTo>
                  <a:pt x="194304" y="10196259"/>
                </a:lnTo>
                <a:lnTo>
                  <a:pt x="234643" y="10218896"/>
                </a:lnTo>
                <a:lnTo>
                  <a:pt x="277581" y="10237049"/>
                </a:lnTo>
                <a:lnTo>
                  <a:pt x="322801" y="10250405"/>
                </a:lnTo>
                <a:lnTo>
                  <a:pt x="369991" y="10258649"/>
                </a:lnTo>
                <a:lnTo>
                  <a:pt x="418835" y="10261467"/>
                </a:lnTo>
                <a:lnTo>
                  <a:pt x="13821568" y="10261467"/>
                </a:lnTo>
                <a:lnTo>
                  <a:pt x="13870412" y="10258649"/>
                </a:lnTo>
                <a:lnTo>
                  <a:pt x="13917602" y="10250405"/>
                </a:lnTo>
                <a:lnTo>
                  <a:pt x="13962822" y="10237049"/>
                </a:lnTo>
                <a:lnTo>
                  <a:pt x="14005760" y="10218896"/>
                </a:lnTo>
                <a:lnTo>
                  <a:pt x="14046099" y="10196259"/>
                </a:lnTo>
                <a:lnTo>
                  <a:pt x="14083527" y="10169452"/>
                </a:lnTo>
                <a:lnTo>
                  <a:pt x="14117728" y="10138792"/>
                </a:lnTo>
                <a:lnTo>
                  <a:pt x="14148389" y="10104590"/>
                </a:lnTo>
                <a:lnTo>
                  <a:pt x="14175195" y="10067163"/>
                </a:lnTo>
                <a:lnTo>
                  <a:pt x="14197832" y="10026823"/>
                </a:lnTo>
                <a:lnTo>
                  <a:pt x="14215986" y="9983886"/>
                </a:lnTo>
                <a:lnTo>
                  <a:pt x="14229342" y="9938666"/>
                </a:lnTo>
                <a:lnTo>
                  <a:pt x="14237586" y="9891476"/>
                </a:lnTo>
                <a:lnTo>
                  <a:pt x="14240404" y="9842632"/>
                </a:lnTo>
                <a:lnTo>
                  <a:pt x="14240404" y="418835"/>
                </a:lnTo>
                <a:lnTo>
                  <a:pt x="14237586" y="369991"/>
                </a:lnTo>
                <a:lnTo>
                  <a:pt x="14229342" y="322801"/>
                </a:lnTo>
                <a:lnTo>
                  <a:pt x="14215986" y="277581"/>
                </a:lnTo>
                <a:lnTo>
                  <a:pt x="14197832" y="234643"/>
                </a:lnTo>
                <a:lnTo>
                  <a:pt x="14175195" y="194304"/>
                </a:lnTo>
                <a:lnTo>
                  <a:pt x="14148389" y="156876"/>
                </a:lnTo>
                <a:lnTo>
                  <a:pt x="14117728" y="122675"/>
                </a:lnTo>
                <a:lnTo>
                  <a:pt x="14083527" y="92014"/>
                </a:lnTo>
                <a:lnTo>
                  <a:pt x="14046099" y="65208"/>
                </a:lnTo>
                <a:lnTo>
                  <a:pt x="14005760" y="42571"/>
                </a:lnTo>
                <a:lnTo>
                  <a:pt x="13962822" y="24417"/>
                </a:lnTo>
                <a:lnTo>
                  <a:pt x="13917602" y="11061"/>
                </a:lnTo>
                <a:lnTo>
                  <a:pt x="13870412" y="2817"/>
                </a:lnTo>
                <a:lnTo>
                  <a:pt x="1382156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5">
            <a:extLst>
              <a:ext uri="{FF2B5EF4-FFF2-40B4-BE49-F238E27FC236}">
                <a16:creationId xmlns:a16="http://schemas.microsoft.com/office/drawing/2014/main" id="{B5CBDFA2-0C76-8B83-F1F4-BFBA4C85C9C5}"/>
              </a:ext>
            </a:extLst>
          </p:cNvPr>
          <p:cNvSpPr/>
          <p:nvPr/>
        </p:nvSpPr>
        <p:spPr>
          <a:xfrm>
            <a:off x="1153542" y="0"/>
            <a:ext cx="3347720" cy="1843405"/>
          </a:xfrm>
          <a:custGeom>
            <a:avLst/>
            <a:gdLst/>
            <a:ahLst/>
            <a:cxnLst/>
            <a:rect l="l" t="t" r="r" b="b"/>
            <a:pathLst>
              <a:path w="3347720" h="1843405">
                <a:moveTo>
                  <a:pt x="3347196" y="0"/>
                </a:moveTo>
                <a:lnTo>
                  <a:pt x="0" y="0"/>
                </a:lnTo>
                <a:lnTo>
                  <a:pt x="0" y="1424040"/>
                </a:lnTo>
                <a:lnTo>
                  <a:pt x="2817" y="1472884"/>
                </a:lnTo>
                <a:lnTo>
                  <a:pt x="11061" y="1520074"/>
                </a:lnTo>
                <a:lnTo>
                  <a:pt x="24417" y="1565294"/>
                </a:lnTo>
                <a:lnTo>
                  <a:pt x="42571" y="1608231"/>
                </a:lnTo>
                <a:lnTo>
                  <a:pt x="65208" y="1648571"/>
                </a:lnTo>
                <a:lnTo>
                  <a:pt x="92014" y="1685998"/>
                </a:lnTo>
                <a:lnTo>
                  <a:pt x="122675" y="1720200"/>
                </a:lnTo>
                <a:lnTo>
                  <a:pt x="156876" y="1750861"/>
                </a:lnTo>
                <a:lnTo>
                  <a:pt x="194304" y="1777667"/>
                </a:lnTo>
                <a:lnTo>
                  <a:pt x="234643" y="1800304"/>
                </a:lnTo>
                <a:lnTo>
                  <a:pt x="277581" y="1818457"/>
                </a:lnTo>
                <a:lnTo>
                  <a:pt x="322801" y="1831813"/>
                </a:lnTo>
                <a:lnTo>
                  <a:pt x="369991" y="1840057"/>
                </a:lnTo>
                <a:lnTo>
                  <a:pt x="418835" y="1842875"/>
                </a:lnTo>
                <a:lnTo>
                  <a:pt x="2928361" y="1842875"/>
                </a:lnTo>
                <a:lnTo>
                  <a:pt x="2977205" y="1840057"/>
                </a:lnTo>
                <a:lnTo>
                  <a:pt x="3024394" y="1831813"/>
                </a:lnTo>
                <a:lnTo>
                  <a:pt x="3069615" y="1818457"/>
                </a:lnTo>
                <a:lnTo>
                  <a:pt x="3112552" y="1800304"/>
                </a:lnTo>
                <a:lnTo>
                  <a:pt x="3152892" y="1777667"/>
                </a:lnTo>
                <a:lnTo>
                  <a:pt x="3190319" y="1750861"/>
                </a:lnTo>
                <a:lnTo>
                  <a:pt x="3224520" y="1720200"/>
                </a:lnTo>
                <a:lnTo>
                  <a:pt x="3255181" y="1685998"/>
                </a:lnTo>
                <a:lnTo>
                  <a:pt x="3281987" y="1648571"/>
                </a:lnTo>
                <a:lnTo>
                  <a:pt x="3304624" y="1608231"/>
                </a:lnTo>
                <a:lnTo>
                  <a:pt x="3322778" y="1565294"/>
                </a:lnTo>
                <a:lnTo>
                  <a:pt x="3336134" y="1520074"/>
                </a:lnTo>
                <a:lnTo>
                  <a:pt x="3344378" y="1472884"/>
                </a:lnTo>
                <a:lnTo>
                  <a:pt x="3347196" y="1424040"/>
                </a:lnTo>
                <a:lnTo>
                  <a:pt x="33471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915713F-7B51-4F96-5CFA-17B3DB0CCF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861050" y="2879622"/>
            <a:ext cx="1308950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4EB946A5-C7CC-C3F5-06C8-687A340EBBEC}"/>
              </a:ext>
            </a:extLst>
          </p:cNvPr>
          <p:cNvSpPr txBox="1"/>
          <p:nvPr/>
        </p:nvSpPr>
        <p:spPr>
          <a:xfrm>
            <a:off x="5861050" y="3413022"/>
            <a:ext cx="13089508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Text title</a:t>
            </a:r>
          </a:p>
          <a:p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 Text</a:t>
            </a:r>
          </a:p>
          <a:p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Bullet points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Bullet points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8D8B58A1-AD7A-E492-BB58-A312571602BE}"/>
              </a:ext>
            </a:extLst>
          </p:cNvPr>
          <p:cNvSpPr txBox="1">
            <a:spLocks/>
          </p:cNvSpPr>
          <p:nvPr/>
        </p:nvSpPr>
        <p:spPr>
          <a:xfrm>
            <a:off x="5760731" y="1006475"/>
            <a:ext cx="13189827" cy="18731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7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16FCFF-A43F-C3F5-EDCE-A6CD7A27B8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40" y="0"/>
            <a:ext cx="4048123" cy="214356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544" y="523544"/>
            <a:ext cx="4607189" cy="10261467"/>
          </a:xfrm>
          <a:prstGeom prst="rect">
            <a:avLst/>
          </a:prstGeom>
        </p:spPr>
      </p:pic>
      <p:sp>
        <p:nvSpPr>
          <p:cNvPr id="25" name="object 5">
            <a:extLst>
              <a:ext uri="{FF2B5EF4-FFF2-40B4-BE49-F238E27FC236}">
                <a16:creationId xmlns:a16="http://schemas.microsoft.com/office/drawing/2014/main" id="{96A24734-7707-C502-DE46-75007160D1B8}"/>
              </a:ext>
            </a:extLst>
          </p:cNvPr>
          <p:cNvSpPr/>
          <p:nvPr/>
        </p:nvSpPr>
        <p:spPr>
          <a:xfrm>
            <a:off x="1153542" y="0"/>
            <a:ext cx="3347720" cy="1843405"/>
          </a:xfrm>
          <a:custGeom>
            <a:avLst/>
            <a:gdLst/>
            <a:ahLst/>
            <a:cxnLst/>
            <a:rect l="l" t="t" r="r" b="b"/>
            <a:pathLst>
              <a:path w="3347720" h="1843405">
                <a:moveTo>
                  <a:pt x="3347196" y="0"/>
                </a:moveTo>
                <a:lnTo>
                  <a:pt x="0" y="0"/>
                </a:lnTo>
                <a:lnTo>
                  <a:pt x="0" y="1424040"/>
                </a:lnTo>
                <a:lnTo>
                  <a:pt x="2817" y="1472884"/>
                </a:lnTo>
                <a:lnTo>
                  <a:pt x="11061" y="1520074"/>
                </a:lnTo>
                <a:lnTo>
                  <a:pt x="24417" y="1565294"/>
                </a:lnTo>
                <a:lnTo>
                  <a:pt x="42571" y="1608231"/>
                </a:lnTo>
                <a:lnTo>
                  <a:pt x="65208" y="1648571"/>
                </a:lnTo>
                <a:lnTo>
                  <a:pt x="92014" y="1685998"/>
                </a:lnTo>
                <a:lnTo>
                  <a:pt x="122675" y="1720200"/>
                </a:lnTo>
                <a:lnTo>
                  <a:pt x="156876" y="1750861"/>
                </a:lnTo>
                <a:lnTo>
                  <a:pt x="194304" y="1777667"/>
                </a:lnTo>
                <a:lnTo>
                  <a:pt x="234643" y="1800304"/>
                </a:lnTo>
                <a:lnTo>
                  <a:pt x="277581" y="1818457"/>
                </a:lnTo>
                <a:lnTo>
                  <a:pt x="322801" y="1831813"/>
                </a:lnTo>
                <a:lnTo>
                  <a:pt x="369991" y="1840057"/>
                </a:lnTo>
                <a:lnTo>
                  <a:pt x="418835" y="1842875"/>
                </a:lnTo>
                <a:lnTo>
                  <a:pt x="2928361" y="1842875"/>
                </a:lnTo>
                <a:lnTo>
                  <a:pt x="2977205" y="1840057"/>
                </a:lnTo>
                <a:lnTo>
                  <a:pt x="3024394" y="1831813"/>
                </a:lnTo>
                <a:lnTo>
                  <a:pt x="3069615" y="1818457"/>
                </a:lnTo>
                <a:lnTo>
                  <a:pt x="3112552" y="1800304"/>
                </a:lnTo>
                <a:lnTo>
                  <a:pt x="3152892" y="1777667"/>
                </a:lnTo>
                <a:lnTo>
                  <a:pt x="3190319" y="1750861"/>
                </a:lnTo>
                <a:lnTo>
                  <a:pt x="3224520" y="1720200"/>
                </a:lnTo>
                <a:lnTo>
                  <a:pt x="3255181" y="1685998"/>
                </a:lnTo>
                <a:lnTo>
                  <a:pt x="3281987" y="1648571"/>
                </a:lnTo>
                <a:lnTo>
                  <a:pt x="3304624" y="1608231"/>
                </a:lnTo>
                <a:lnTo>
                  <a:pt x="3322778" y="1565294"/>
                </a:lnTo>
                <a:lnTo>
                  <a:pt x="3336134" y="1520074"/>
                </a:lnTo>
                <a:lnTo>
                  <a:pt x="3344378" y="1472884"/>
                </a:lnTo>
                <a:lnTo>
                  <a:pt x="3347196" y="1424040"/>
                </a:lnTo>
                <a:lnTo>
                  <a:pt x="33471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CF5E4CC-8F60-C36E-6A9A-0C7B67FCAB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861050" y="2530475"/>
            <a:ext cx="1308950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098F153D-3DE9-6475-9E78-F7370C1A9865}"/>
              </a:ext>
            </a:extLst>
          </p:cNvPr>
          <p:cNvSpPr txBox="1"/>
          <p:nvPr/>
        </p:nvSpPr>
        <p:spPr>
          <a:xfrm>
            <a:off x="5861050" y="3063875"/>
            <a:ext cx="13089508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Text title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Text Text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Bullet points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Bullet points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5520D343-E6F5-5836-8519-722F9E1FFF31}"/>
              </a:ext>
            </a:extLst>
          </p:cNvPr>
          <p:cNvSpPr txBox="1">
            <a:spLocks/>
          </p:cNvSpPr>
          <p:nvPr/>
        </p:nvSpPr>
        <p:spPr>
          <a:xfrm>
            <a:off x="5760731" y="657328"/>
            <a:ext cx="13189827" cy="20255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7200" dirty="0">
                <a:latin typeface="Arial" panose="020B0604020202020204" pitchFamily="34" charset="0"/>
                <a:cs typeface="Arial" panose="020B0604020202020204" pitchFamily="34" charset="0"/>
              </a:rPr>
              <a:t>Title 5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88670CA-8420-735C-81C7-39EA16C2DE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40" y="0"/>
            <a:ext cx="4048123" cy="214356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100" y="11308556"/>
                </a:lnTo>
                <a:lnTo>
                  <a:pt x="201041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73366" y="523544"/>
            <a:ext cx="4607189" cy="495272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73366" y="5832283"/>
            <a:ext cx="4607188" cy="4952728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15603360" y="0"/>
            <a:ext cx="3347720" cy="1843405"/>
          </a:xfrm>
          <a:custGeom>
            <a:avLst/>
            <a:gdLst/>
            <a:ahLst/>
            <a:cxnLst/>
            <a:rect l="l" t="t" r="r" b="b"/>
            <a:pathLst>
              <a:path w="3347719" h="1843405">
                <a:moveTo>
                  <a:pt x="3347196" y="0"/>
                </a:moveTo>
                <a:lnTo>
                  <a:pt x="0" y="0"/>
                </a:lnTo>
                <a:lnTo>
                  <a:pt x="0" y="1424040"/>
                </a:lnTo>
                <a:lnTo>
                  <a:pt x="2817" y="1472884"/>
                </a:lnTo>
                <a:lnTo>
                  <a:pt x="11061" y="1520074"/>
                </a:lnTo>
                <a:lnTo>
                  <a:pt x="24417" y="1565294"/>
                </a:lnTo>
                <a:lnTo>
                  <a:pt x="42571" y="1608231"/>
                </a:lnTo>
                <a:lnTo>
                  <a:pt x="65208" y="1648571"/>
                </a:lnTo>
                <a:lnTo>
                  <a:pt x="92014" y="1685998"/>
                </a:lnTo>
                <a:lnTo>
                  <a:pt x="122675" y="1720200"/>
                </a:lnTo>
                <a:lnTo>
                  <a:pt x="156876" y="1750861"/>
                </a:lnTo>
                <a:lnTo>
                  <a:pt x="194304" y="1777667"/>
                </a:lnTo>
                <a:lnTo>
                  <a:pt x="234643" y="1800304"/>
                </a:lnTo>
                <a:lnTo>
                  <a:pt x="277581" y="1818457"/>
                </a:lnTo>
                <a:lnTo>
                  <a:pt x="322801" y="1831813"/>
                </a:lnTo>
                <a:lnTo>
                  <a:pt x="369991" y="1840057"/>
                </a:lnTo>
                <a:lnTo>
                  <a:pt x="418835" y="1842875"/>
                </a:lnTo>
                <a:lnTo>
                  <a:pt x="2928361" y="1842875"/>
                </a:lnTo>
                <a:lnTo>
                  <a:pt x="2977205" y="1840057"/>
                </a:lnTo>
                <a:lnTo>
                  <a:pt x="3024394" y="1831813"/>
                </a:lnTo>
                <a:lnTo>
                  <a:pt x="3069615" y="1818457"/>
                </a:lnTo>
                <a:lnTo>
                  <a:pt x="3112552" y="1800304"/>
                </a:lnTo>
                <a:lnTo>
                  <a:pt x="3152892" y="1777667"/>
                </a:lnTo>
                <a:lnTo>
                  <a:pt x="3190319" y="1750861"/>
                </a:lnTo>
                <a:lnTo>
                  <a:pt x="3224520" y="1720200"/>
                </a:lnTo>
                <a:lnTo>
                  <a:pt x="3255181" y="1685998"/>
                </a:lnTo>
                <a:lnTo>
                  <a:pt x="3281987" y="1648571"/>
                </a:lnTo>
                <a:lnTo>
                  <a:pt x="3304624" y="1608231"/>
                </a:lnTo>
                <a:lnTo>
                  <a:pt x="3322778" y="1565294"/>
                </a:lnTo>
                <a:lnTo>
                  <a:pt x="3336134" y="1520074"/>
                </a:lnTo>
                <a:lnTo>
                  <a:pt x="3344378" y="1472884"/>
                </a:lnTo>
                <a:lnTo>
                  <a:pt x="3347196" y="1424040"/>
                </a:lnTo>
                <a:lnTo>
                  <a:pt x="33471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AFCFA85-EDE8-1DB1-5C40-6323C96B3C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55969" y="2487528"/>
            <a:ext cx="1308950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FA342532-3393-829A-CDCC-EC270A17C20D}"/>
              </a:ext>
            </a:extLst>
          </p:cNvPr>
          <p:cNvSpPr txBox="1"/>
          <p:nvPr/>
        </p:nvSpPr>
        <p:spPr>
          <a:xfrm>
            <a:off x="855969" y="3020928"/>
            <a:ext cx="13089508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Text title</a:t>
            </a:r>
          </a:p>
          <a:p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 Text</a:t>
            </a:r>
          </a:p>
          <a:p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Bullet points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Bullet points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A6D894A2-6EE8-E044-F15C-E15295D2BABA}"/>
              </a:ext>
            </a:extLst>
          </p:cNvPr>
          <p:cNvSpPr txBox="1">
            <a:spLocks/>
          </p:cNvSpPr>
          <p:nvPr/>
        </p:nvSpPr>
        <p:spPr>
          <a:xfrm>
            <a:off x="755650" y="614381"/>
            <a:ext cx="13189827" cy="18731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7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932F3F-9D77-A7C8-FBE6-D4AE7BC5B6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52898" y="9433"/>
            <a:ext cx="4048123" cy="214004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544" y="523544"/>
            <a:ext cx="7015493" cy="10261467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7748454" y="523544"/>
            <a:ext cx="11832590" cy="10261600"/>
          </a:xfrm>
          <a:custGeom>
            <a:avLst/>
            <a:gdLst/>
            <a:ahLst/>
            <a:cxnLst/>
            <a:rect l="l" t="t" r="r" b="b"/>
            <a:pathLst>
              <a:path w="11832590" h="10261600">
                <a:moveTo>
                  <a:pt x="11413265" y="0"/>
                </a:moveTo>
                <a:lnTo>
                  <a:pt x="418835" y="0"/>
                </a:lnTo>
                <a:lnTo>
                  <a:pt x="369991" y="2817"/>
                </a:lnTo>
                <a:lnTo>
                  <a:pt x="322801" y="11061"/>
                </a:lnTo>
                <a:lnTo>
                  <a:pt x="277581" y="24417"/>
                </a:lnTo>
                <a:lnTo>
                  <a:pt x="234643" y="42571"/>
                </a:lnTo>
                <a:lnTo>
                  <a:pt x="194304" y="65208"/>
                </a:lnTo>
                <a:lnTo>
                  <a:pt x="156876" y="92014"/>
                </a:lnTo>
                <a:lnTo>
                  <a:pt x="122675" y="122675"/>
                </a:lnTo>
                <a:lnTo>
                  <a:pt x="92014" y="156876"/>
                </a:lnTo>
                <a:lnTo>
                  <a:pt x="65208" y="194304"/>
                </a:lnTo>
                <a:lnTo>
                  <a:pt x="42571" y="234643"/>
                </a:lnTo>
                <a:lnTo>
                  <a:pt x="24417" y="277581"/>
                </a:lnTo>
                <a:lnTo>
                  <a:pt x="11061" y="322801"/>
                </a:lnTo>
                <a:lnTo>
                  <a:pt x="2817" y="369991"/>
                </a:lnTo>
                <a:lnTo>
                  <a:pt x="0" y="418835"/>
                </a:lnTo>
                <a:lnTo>
                  <a:pt x="0" y="9842632"/>
                </a:lnTo>
                <a:lnTo>
                  <a:pt x="2817" y="9891476"/>
                </a:lnTo>
                <a:lnTo>
                  <a:pt x="11061" y="9938666"/>
                </a:lnTo>
                <a:lnTo>
                  <a:pt x="24417" y="9983886"/>
                </a:lnTo>
                <a:lnTo>
                  <a:pt x="42571" y="10026823"/>
                </a:lnTo>
                <a:lnTo>
                  <a:pt x="65208" y="10067163"/>
                </a:lnTo>
                <a:lnTo>
                  <a:pt x="92014" y="10104590"/>
                </a:lnTo>
                <a:lnTo>
                  <a:pt x="122675" y="10138792"/>
                </a:lnTo>
                <a:lnTo>
                  <a:pt x="156876" y="10169452"/>
                </a:lnTo>
                <a:lnTo>
                  <a:pt x="194304" y="10196259"/>
                </a:lnTo>
                <a:lnTo>
                  <a:pt x="234643" y="10218896"/>
                </a:lnTo>
                <a:lnTo>
                  <a:pt x="277581" y="10237049"/>
                </a:lnTo>
                <a:lnTo>
                  <a:pt x="322801" y="10250405"/>
                </a:lnTo>
                <a:lnTo>
                  <a:pt x="369991" y="10258649"/>
                </a:lnTo>
                <a:lnTo>
                  <a:pt x="418835" y="10261467"/>
                </a:lnTo>
                <a:lnTo>
                  <a:pt x="11413265" y="10261467"/>
                </a:lnTo>
                <a:lnTo>
                  <a:pt x="11462109" y="10258649"/>
                </a:lnTo>
                <a:lnTo>
                  <a:pt x="11509298" y="10250405"/>
                </a:lnTo>
                <a:lnTo>
                  <a:pt x="11554519" y="10237049"/>
                </a:lnTo>
                <a:lnTo>
                  <a:pt x="11597456" y="10218896"/>
                </a:lnTo>
                <a:lnTo>
                  <a:pt x="11637795" y="10196259"/>
                </a:lnTo>
                <a:lnTo>
                  <a:pt x="11675223" y="10169452"/>
                </a:lnTo>
                <a:lnTo>
                  <a:pt x="11709424" y="10138792"/>
                </a:lnTo>
                <a:lnTo>
                  <a:pt x="11740085" y="10104590"/>
                </a:lnTo>
                <a:lnTo>
                  <a:pt x="11766891" y="10067163"/>
                </a:lnTo>
                <a:lnTo>
                  <a:pt x="11789528" y="10026823"/>
                </a:lnTo>
                <a:lnTo>
                  <a:pt x="11807682" y="9983886"/>
                </a:lnTo>
                <a:lnTo>
                  <a:pt x="11821038" y="9938666"/>
                </a:lnTo>
                <a:lnTo>
                  <a:pt x="11829282" y="9891476"/>
                </a:lnTo>
                <a:lnTo>
                  <a:pt x="11832100" y="9842632"/>
                </a:lnTo>
                <a:lnTo>
                  <a:pt x="11832100" y="418835"/>
                </a:lnTo>
                <a:lnTo>
                  <a:pt x="11829282" y="369991"/>
                </a:lnTo>
                <a:lnTo>
                  <a:pt x="11821038" y="322801"/>
                </a:lnTo>
                <a:lnTo>
                  <a:pt x="11807682" y="277581"/>
                </a:lnTo>
                <a:lnTo>
                  <a:pt x="11789528" y="234643"/>
                </a:lnTo>
                <a:lnTo>
                  <a:pt x="11766891" y="194304"/>
                </a:lnTo>
                <a:lnTo>
                  <a:pt x="11740085" y="156876"/>
                </a:lnTo>
                <a:lnTo>
                  <a:pt x="11709424" y="122675"/>
                </a:lnTo>
                <a:lnTo>
                  <a:pt x="11675223" y="92014"/>
                </a:lnTo>
                <a:lnTo>
                  <a:pt x="11637795" y="65208"/>
                </a:lnTo>
                <a:lnTo>
                  <a:pt x="11597456" y="42571"/>
                </a:lnTo>
                <a:lnTo>
                  <a:pt x="11554519" y="24417"/>
                </a:lnTo>
                <a:lnTo>
                  <a:pt x="11509298" y="11061"/>
                </a:lnTo>
                <a:lnTo>
                  <a:pt x="11462109" y="2817"/>
                </a:lnTo>
                <a:lnTo>
                  <a:pt x="1141326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5">
            <a:extLst>
              <a:ext uri="{FF2B5EF4-FFF2-40B4-BE49-F238E27FC236}">
                <a16:creationId xmlns:a16="http://schemas.microsoft.com/office/drawing/2014/main" id="{8ED26B93-2DFD-E691-1FA8-310E0495BD67}"/>
              </a:ext>
            </a:extLst>
          </p:cNvPr>
          <p:cNvSpPr/>
          <p:nvPr/>
        </p:nvSpPr>
        <p:spPr>
          <a:xfrm>
            <a:off x="1153542" y="0"/>
            <a:ext cx="3347720" cy="1843405"/>
          </a:xfrm>
          <a:custGeom>
            <a:avLst/>
            <a:gdLst/>
            <a:ahLst/>
            <a:cxnLst/>
            <a:rect l="l" t="t" r="r" b="b"/>
            <a:pathLst>
              <a:path w="3347720" h="1843405">
                <a:moveTo>
                  <a:pt x="3347196" y="0"/>
                </a:moveTo>
                <a:lnTo>
                  <a:pt x="0" y="0"/>
                </a:lnTo>
                <a:lnTo>
                  <a:pt x="0" y="1424040"/>
                </a:lnTo>
                <a:lnTo>
                  <a:pt x="2817" y="1472884"/>
                </a:lnTo>
                <a:lnTo>
                  <a:pt x="11061" y="1520074"/>
                </a:lnTo>
                <a:lnTo>
                  <a:pt x="24417" y="1565294"/>
                </a:lnTo>
                <a:lnTo>
                  <a:pt x="42571" y="1608231"/>
                </a:lnTo>
                <a:lnTo>
                  <a:pt x="65208" y="1648571"/>
                </a:lnTo>
                <a:lnTo>
                  <a:pt x="92014" y="1685998"/>
                </a:lnTo>
                <a:lnTo>
                  <a:pt x="122675" y="1720200"/>
                </a:lnTo>
                <a:lnTo>
                  <a:pt x="156876" y="1750861"/>
                </a:lnTo>
                <a:lnTo>
                  <a:pt x="194304" y="1777667"/>
                </a:lnTo>
                <a:lnTo>
                  <a:pt x="234643" y="1800304"/>
                </a:lnTo>
                <a:lnTo>
                  <a:pt x="277581" y="1818457"/>
                </a:lnTo>
                <a:lnTo>
                  <a:pt x="322801" y="1831813"/>
                </a:lnTo>
                <a:lnTo>
                  <a:pt x="369991" y="1840057"/>
                </a:lnTo>
                <a:lnTo>
                  <a:pt x="418835" y="1842875"/>
                </a:lnTo>
                <a:lnTo>
                  <a:pt x="2928361" y="1842875"/>
                </a:lnTo>
                <a:lnTo>
                  <a:pt x="2977205" y="1840057"/>
                </a:lnTo>
                <a:lnTo>
                  <a:pt x="3024394" y="1831813"/>
                </a:lnTo>
                <a:lnTo>
                  <a:pt x="3069615" y="1818457"/>
                </a:lnTo>
                <a:lnTo>
                  <a:pt x="3112552" y="1800304"/>
                </a:lnTo>
                <a:lnTo>
                  <a:pt x="3152892" y="1777667"/>
                </a:lnTo>
                <a:lnTo>
                  <a:pt x="3190319" y="1750861"/>
                </a:lnTo>
                <a:lnTo>
                  <a:pt x="3224520" y="1720200"/>
                </a:lnTo>
                <a:lnTo>
                  <a:pt x="3255181" y="1685998"/>
                </a:lnTo>
                <a:lnTo>
                  <a:pt x="3281987" y="1648571"/>
                </a:lnTo>
                <a:lnTo>
                  <a:pt x="3304624" y="1608231"/>
                </a:lnTo>
                <a:lnTo>
                  <a:pt x="3322778" y="1565294"/>
                </a:lnTo>
                <a:lnTo>
                  <a:pt x="3336134" y="1520074"/>
                </a:lnTo>
                <a:lnTo>
                  <a:pt x="3344378" y="1472884"/>
                </a:lnTo>
                <a:lnTo>
                  <a:pt x="3347196" y="1424040"/>
                </a:lnTo>
                <a:lnTo>
                  <a:pt x="33471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4A04926-D311-88A8-289D-AACCC4BAC0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269353" y="2779983"/>
            <a:ext cx="1092669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0F033687-129D-CA75-26C3-C95E5D9EAEE6}"/>
              </a:ext>
            </a:extLst>
          </p:cNvPr>
          <p:cNvSpPr txBox="1"/>
          <p:nvPr/>
        </p:nvSpPr>
        <p:spPr>
          <a:xfrm>
            <a:off x="8269352" y="3313383"/>
            <a:ext cx="10926697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Text title</a:t>
            </a:r>
          </a:p>
          <a:p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 Text</a:t>
            </a:r>
          </a:p>
          <a:p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Bullet points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Bullet points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55AF3A56-2705-C76B-C47B-6CF944AB924F}"/>
              </a:ext>
            </a:extLst>
          </p:cNvPr>
          <p:cNvSpPr txBox="1">
            <a:spLocks/>
          </p:cNvSpPr>
          <p:nvPr/>
        </p:nvSpPr>
        <p:spPr>
          <a:xfrm>
            <a:off x="8169035" y="906836"/>
            <a:ext cx="11010440" cy="18731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7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7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9D97D7-41FC-B335-3E6A-2FA3CFEA53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40" y="0"/>
            <a:ext cx="4048123" cy="214356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544" y="523544"/>
            <a:ext cx="4607189" cy="495272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544" y="5832283"/>
            <a:ext cx="4607189" cy="4952728"/>
          </a:xfrm>
          <a:prstGeom prst="rect">
            <a:avLst/>
          </a:prstGeom>
        </p:spPr>
      </p:pic>
      <p:sp>
        <p:nvSpPr>
          <p:cNvPr id="27" name="object 5">
            <a:extLst>
              <a:ext uri="{FF2B5EF4-FFF2-40B4-BE49-F238E27FC236}">
                <a16:creationId xmlns:a16="http://schemas.microsoft.com/office/drawing/2014/main" id="{38964E37-D76B-5029-D16D-217CF3686B9F}"/>
              </a:ext>
            </a:extLst>
          </p:cNvPr>
          <p:cNvSpPr/>
          <p:nvPr/>
        </p:nvSpPr>
        <p:spPr>
          <a:xfrm>
            <a:off x="1153542" y="0"/>
            <a:ext cx="3347720" cy="1843405"/>
          </a:xfrm>
          <a:custGeom>
            <a:avLst/>
            <a:gdLst/>
            <a:ahLst/>
            <a:cxnLst/>
            <a:rect l="l" t="t" r="r" b="b"/>
            <a:pathLst>
              <a:path w="3347720" h="1843405">
                <a:moveTo>
                  <a:pt x="3347196" y="0"/>
                </a:moveTo>
                <a:lnTo>
                  <a:pt x="0" y="0"/>
                </a:lnTo>
                <a:lnTo>
                  <a:pt x="0" y="1424040"/>
                </a:lnTo>
                <a:lnTo>
                  <a:pt x="2817" y="1472884"/>
                </a:lnTo>
                <a:lnTo>
                  <a:pt x="11061" y="1520074"/>
                </a:lnTo>
                <a:lnTo>
                  <a:pt x="24417" y="1565294"/>
                </a:lnTo>
                <a:lnTo>
                  <a:pt x="42571" y="1608231"/>
                </a:lnTo>
                <a:lnTo>
                  <a:pt x="65208" y="1648571"/>
                </a:lnTo>
                <a:lnTo>
                  <a:pt x="92014" y="1685998"/>
                </a:lnTo>
                <a:lnTo>
                  <a:pt x="122675" y="1720200"/>
                </a:lnTo>
                <a:lnTo>
                  <a:pt x="156876" y="1750861"/>
                </a:lnTo>
                <a:lnTo>
                  <a:pt x="194304" y="1777667"/>
                </a:lnTo>
                <a:lnTo>
                  <a:pt x="234643" y="1800304"/>
                </a:lnTo>
                <a:lnTo>
                  <a:pt x="277581" y="1818457"/>
                </a:lnTo>
                <a:lnTo>
                  <a:pt x="322801" y="1831813"/>
                </a:lnTo>
                <a:lnTo>
                  <a:pt x="369991" y="1840057"/>
                </a:lnTo>
                <a:lnTo>
                  <a:pt x="418835" y="1842875"/>
                </a:lnTo>
                <a:lnTo>
                  <a:pt x="2928361" y="1842875"/>
                </a:lnTo>
                <a:lnTo>
                  <a:pt x="2977205" y="1840057"/>
                </a:lnTo>
                <a:lnTo>
                  <a:pt x="3024394" y="1831813"/>
                </a:lnTo>
                <a:lnTo>
                  <a:pt x="3069615" y="1818457"/>
                </a:lnTo>
                <a:lnTo>
                  <a:pt x="3112552" y="1800304"/>
                </a:lnTo>
                <a:lnTo>
                  <a:pt x="3152892" y="1777667"/>
                </a:lnTo>
                <a:lnTo>
                  <a:pt x="3190319" y="1750861"/>
                </a:lnTo>
                <a:lnTo>
                  <a:pt x="3224520" y="1720200"/>
                </a:lnTo>
                <a:lnTo>
                  <a:pt x="3255181" y="1685998"/>
                </a:lnTo>
                <a:lnTo>
                  <a:pt x="3281987" y="1648571"/>
                </a:lnTo>
                <a:lnTo>
                  <a:pt x="3304624" y="1608231"/>
                </a:lnTo>
                <a:lnTo>
                  <a:pt x="3322778" y="1565294"/>
                </a:lnTo>
                <a:lnTo>
                  <a:pt x="3336134" y="1520074"/>
                </a:lnTo>
                <a:lnTo>
                  <a:pt x="3344378" y="1472884"/>
                </a:lnTo>
                <a:lnTo>
                  <a:pt x="3347196" y="1424040"/>
                </a:lnTo>
                <a:lnTo>
                  <a:pt x="33471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A777D6B-7300-9BF0-7B8C-E9B3C8D513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861050" y="2530475"/>
            <a:ext cx="1308950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44FEEC45-939B-6D18-15EC-D75AECE58F9C}"/>
              </a:ext>
            </a:extLst>
          </p:cNvPr>
          <p:cNvSpPr txBox="1"/>
          <p:nvPr/>
        </p:nvSpPr>
        <p:spPr>
          <a:xfrm>
            <a:off x="5861050" y="3063875"/>
            <a:ext cx="13089508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Text title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Text Text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Bullet points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Bullet points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1B1ED912-9AF2-AEAE-1DA4-B5A004110E1D}"/>
              </a:ext>
            </a:extLst>
          </p:cNvPr>
          <p:cNvSpPr txBox="1">
            <a:spLocks/>
          </p:cNvSpPr>
          <p:nvPr/>
        </p:nvSpPr>
        <p:spPr>
          <a:xfrm>
            <a:off x="5760731" y="657328"/>
            <a:ext cx="13189827" cy="20255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7200" dirty="0">
                <a:latin typeface="Arial" panose="020B0604020202020204" pitchFamily="34" charset="0"/>
                <a:cs typeface="Arial" panose="020B0604020202020204" pitchFamily="34" charset="0"/>
              </a:rPr>
              <a:t>Title 8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54EF7E-2AA8-1A25-8281-128EE3753B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40" y="0"/>
            <a:ext cx="4048123" cy="214356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100" y="11308556"/>
                </a:lnTo>
                <a:lnTo>
                  <a:pt x="201041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1"/>
          <a:stretch>
            <a:fillRect/>
          </a:stretch>
        </p:blipFill>
        <p:spPr>
          <a:xfrm>
            <a:off x="14992886" y="1616075"/>
            <a:ext cx="4607189" cy="3860755"/>
          </a:xfrm>
          <a:prstGeom prst="roundRect">
            <a:avLst>
              <a:gd name="adj" fmla="val 8695"/>
            </a:avLst>
          </a:prstGeom>
        </p:spPr>
      </p:pic>
      <p:pic>
        <p:nvPicPr>
          <p:cNvPr id="4" name="object 4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73366" y="5832283"/>
            <a:ext cx="4607189" cy="4952728"/>
          </a:xfrm>
          <a:prstGeom prst="rect">
            <a:avLst/>
          </a:prstGeom>
        </p:spPr>
      </p:pic>
      <p:sp>
        <p:nvSpPr>
          <p:cNvPr id="27" name="object 6">
            <a:extLst>
              <a:ext uri="{FF2B5EF4-FFF2-40B4-BE49-F238E27FC236}">
                <a16:creationId xmlns:a16="http://schemas.microsoft.com/office/drawing/2014/main" id="{84AE80DD-32DE-1581-46C6-822F48164FAC}"/>
              </a:ext>
            </a:extLst>
          </p:cNvPr>
          <p:cNvSpPr/>
          <p:nvPr/>
        </p:nvSpPr>
        <p:spPr>
          <a:xfrm>
            <a:off x="15603360" y="0"/>
            <a:ext cx="3347720" cy="1843405"/>
          </a:xfrm>
          <a:custGeom>
            <a:avLst/>
            <a:gdLst/>
            <a:ahLst/>
            <a:cxnLst/>
            <a:rect l="l" t="t" r="r" b="b"/>
            <a:pathLst>
              <a:path w="3347719" h="1843405">
                <a:moveTo>
                  <a:pt x="3347196" y="0"/>
                </a:moveTo>
                <a:lnTo>
                  <a:pt x="0" y="0"/>
                </a:lnTo>
                <a:lnTo>
                  <a:pt x="0" y="1424040"/>
                </a:lnTo>
                <a:lnTo>
                  <a:pt x="2817" y="1472884"/>
                </a:lnTo>
                <a:lnTo>
                  <a:pt x="11061" y="1520074"/>
                </a:lnTo>
                <a:lnTo>
                  <a:pt x="24417" y="1565294"/>
                </a:lnTo>
                <a:lnTo>
                  <a:pt x="42571" y="1608231"/>
                </a:lnTo>
                <a:lnTo>
                  <a:pt x="65208" y="1648571"/>
                </a:lnTo>
                <a:lnTo>
                  <a:pt x="92014" y="1685998"/>
                </a:lnTo>
                <a:lnTo>
                  <a:pt x="122675" y="1720200"/>
                </a:lnTo>
                <a:lnTo>
                  <a:pt x="156876" y="1750861"/>
                </a:lnTo>
                <a:lnTo>
                  <a:pt x="194304" y="1777667"/>
                </a:lnTo>
                <a:lnTo>
                  <a:pt x="234643" y="1800304"/>
                </a:lnTo>
                <a:lnTo>
                  <a:pt x="277581" y="1818457"/>
                </a:lnTo>
                <a:lnTo>
                  <a:pt x="322801" y="1831813"/>
                </a:lnTo>
                <a:lnTo>
                  <a:pt x="369991" y="1840057"/>
                </a:lnTo>
                <a:lnTo>
                  <a:pt x="418835" y="1842875"/>
                </a:lnTo>
                <a:lnTo>
                  <a:pt x="2928361" y="1842875"/>
                </a:lnTo>
                <a:lnTo>
                  <a:pt x="2977205" y="1840057"/>
                </a:lnTo>
                <a:lnTo>
                  <a:pt x="3024394" y="1831813"/>
                </a:lnTo>
                <a:lnTo>
                  <a:pt x="3069615" y="1818457"/>
                </a:lnTo>
                <a:lnTo>
                  <a:pt x="3112552" y="1800304"/>
                </a:lnTo>
                <a:lnTo>
                  <a:pt x="3152892" y="1777667"/>
                </a:lnTo>
                <a:lnTo>
                  <a:pt x="3190319" y="1750861"/>
                </a:lnTo>
                <a:lnTo>
                  <a:pt x="3224520" y="1720200"/>
                </a:lnTo>
                <a:lnTo>
                  <a:pt x="3255181" y="1685998"/>
                </a:lnTo>
                <a:lnTo>
                  <a:pt x="3281987" y="1648571"/>
                </a:lnTo>
                <a:lnTo>
                  <a:pt x="3304624" y="1608231"/>
                </a:lnTo>
                <a:lnTo>
                  <a:pt x="3322778" y="1565294"/>
                </a:lnTo>
                <a:lnTo>
                  <a:pt x="3336134" y="1520074"/>
                </a:lnTo>
                <a:lnTo>
                  <a:pt x="3344378" y="1472884"/>
                </a:lnTo>
                <a:lnTo>
                  <a:pt x="3347196" y="1424040"/>
                </a:lnTo>
                <a:lnTo>
                  <a:pt x="33471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8AB0D27-61FA-3592-8F26-586A4702A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55969" y="2487528"/>
            <a:ext cx="1308950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9C67C1D5-E1FD-6A66-CB1D-8CDCE6BA0508}"/>
              </a:ext>
            </a:extLst>
          </p:cNvPr>
          <p:cNvSpPr txBox="1"/>
          <p:nvPr/>
        </p:nvSpPr>
        <p:spPr>
          <a:xfrm>
            <a:off x="855969" y="3020928"/>
            <a:ext cx="13089508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Text title</a:t>
            </a:r>
          </a:p>
          <a:p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 Text</a:t>
            </a:r>
          </a:p>
          <a:p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Bullet points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Bullet points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F88A2082-56AE-5F0B-F861-372A4B4AA92F}"/>
              </a:ext>
            </a:extLst>
          </p:cNvPr>
          <p:cNvSpPr txBox="1">
            <a:spLocks/>
          </p:cNvSpPr>
          <p:nvPr/>
        </p:nvSpPr>
        <p:spPr>
          <a:xfrm>
            <a:off x="755650" y="614381"/>
            <a:ext cx="13189827" cy="18731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7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9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E6A898-70FC-AF25-0C09-F2924292F6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52898" y="9433"/>
            <a:ext cx="4048123" cy="214004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0283CB985BCEF489A654FCE3531657F" ma:contentTypeVersion="19" ma:contentTypeDescription="Create a new document." ma:contentTypeScope="" ma:versionID="a8f1b09dcf30c8a6354bcb68a8f0f30d">
  <xsd:schema xmlns:xsd="http://www.w3.org/2001/XMLSchema" xmlns:xs="http://www.w3.org/2001/XMLSchema" xmlns:p="http://schemas.microsoft.com/office/2006/metadata/properties" xmlns:ns2="dafeb0ad-13d5-4e0d-8144-31148812dcc0" xmlns:ns3="a8fa98bc-f420-44dd-88e1-8912e31aef73" targetNamespace="http://schemas.microsoft.com/office/2006/metadata/properties" ma:root="true" ma:fieldsID="47e966eb10175b2fd9c02e75917a14bf" ns2:_="" ns3:_="">
    <xsd:import namespace="dafeb0ad-13d5-4e0d-8144-31148812dcc0"/>
    <xsd:import namespace="a8fa98bc-f420-44dd-88e1-8912e31aef7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feb0ad-13d5-4e0d-8144-31148812dc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bb1a67c-477c-4f54-866d-e73c7b3fe0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fa98bc-f420-44dd-88e1-8912e31aef7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68240b81-9baa-46c0-9f71-8a59defd7d22}" ma:internalName="TaxCatchAll" ma:showField="CatchAllData" ma:web="a8fa98bc-f420-44dd-88e1-8912e31aef7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afeb0ad-13d5-4e0d-8144-31148812dcc0">
      <Terms xmlns="http://schemas.microsoft.com/office/infopath/2007/PartnerControls"/>
    </lcf76f155ced4ddcb4097134ff3c332f>
    <TaxCatchAll xmlns="a8fa98bc-f420-44dd-88e1-8912e31aef7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B2BA2B7-3D60-410F-8955-31C1C51E70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afeb0ad-13d5-4e0d-8144-31148812dcc0"/>
    <ds:schemaRef ds:uri="a8fa98bc-f420-44dd-88e1-8912e31aef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59C8091-9F81-4F0F-B622-EFAF441DB2CD}">
  <ds:schemaRefs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purl.org/dc/terms/"/>
    <ds:schemaRef ds:uri="http://schemas.microsoft.com/office/2006/metadata/properties"/>
    <ds:schemaRef ds:uri="a8fa98bc-f420-44dd-88e1-8912e31aef73"/>
    <ds:schemaRef ds:uri="dafeb0ad-13d5-4e0d-8144-31148812dcc0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D4DF4D1-F38F-4196-929F-70F9720EA546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c8ae38e-f85b-4309-b7ec-862815a37aee}" enabled="0" method="" siteId="{5c8ae38e-f85b-4309-b7ec-862815a37ae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</TotalTime>
  <Words>213</Words>
  <Application>Microsoft Macintosh PowerPoint</Application>
  <PresentationFormat>Custom</PresentationFormat>
  <Paragraphs>141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YSJ Powerpoint Template 2026.indd</dc:title>
  <cp:lastModifiedBy>Lucy Pittard</cp:lastModifiedBy>
  <cp:revision>1</cp:revision>
  <dcterms:created xsi:type="dcterms:W3CDTF">2026-05-12T10:09:31Z</dcterms:created>
  <dcterms:modified xsi:type="dcterms:W3CDTF">2026-07-30T11:22:19Z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ContentTypeId" pid="2">
    <vt:lpwstr>0x010100E0283CB985BCEF489A654FCE3531657F</vt:lpwstr>
  </property>
  <property fmtid="{D5CDD505-2E9C-101B-9397-08002B2CF9AE}" name="Created" pid="3">
    <vt:filetime>2026-05-12T00:00:00Z</vt:filetime>
  </property>
  <property fmtid="{D5CDD505-2E9C-101B-9397-08002B2CF9AE}" name="Creator" pid="4">
    <vt:lpwstr>Adobe InDesign 21.3 (Macintosh)</vt:lpwstr>
  </property>
  <property fmtid="{D5CDD505-2E9C-101B-9397-08002B2CF9AE}" name="GTS_PDFXVersion" pid="5">
    <vt:lpwstr>PDF/X-4</vt:lpwstr>
  </property>
  <property fmtid="{D5CDD505-2E9C-101B-9397-08002B2CF9AE}" name="LastSaved" pid="6">
    <vt:filetime>2026-05-12T00:00:00Z</vt:filetime>
  </property>
  <property fmtid="{D5CDD505-2E9C-101B-9397-08002B2CF9AE}" name="MediaServiceImageTags" pid="7">
    <vt:lpwstr/>
  </property>
  <property fmtid="{D5CDD505-2E9C-101B-9397-08002B2CF9AE}" name="NXPowerLiteLastOptimized" pid="8">
    <vt:lpwstr>10607838</vt:lpwstr>
  </property>
  <property fmtid="{D5CDD505-2E9C-101B-9397-08002B2CF9AE}" name="NXPowerLiteSettings" pid="9">
    <vt:lpwstr>F7000400038000</vt:lpwstr>
  </property>
  <property fmtid="{D5CDD505-2E9C-101B-9397-08002B2CF9AE}" name="NXPowerLiteVersion" pid="10">
    <vt:lpwstr>S11.0.1</vt:lpwstr>
  </property>
  <property fmtid="{D5CDD505-2E9C-101B-9397-08002B2CF9AE}" name="Producer" pid="11">
    <vt:lpwstr>Adobe PDF Library 18.0</vt:lpwstr>
  </property>
</Properties>
</file>