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04" r:id="rId6"/>
    <p:sldId id="303" r:id="rId7"/>
    <p:sldId id="310" r:id="rId8"/>
    <p:sldId id="306" r:id="rId9"/>
    <p:sldId id="299" r:id="rId10"/>
    <p:sldId id="300" r:id="rId11"/>
    <p:sldId id="312" r:id="rId12"/>
    <p:sldId id="297" r:id="rId13"/>
    <p:sldId id="315" r:id="rId14"/>
    <p:sldId id="307" r:id="rId15"/>
    <p:sldId id="309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51B"/>
    <a:srgbClr val="663300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8A093-E3D3-429A-8876-5C29BEB099FA}" v="210" dt="2019-11-22T01:21:52.857"/>
    <p1510:client id="{4FD6E2C1-5C41-2614-C9C7-B7181A122262}" v="5" dt="2019-11-22T08:25:22.573"/>
    <p1510:client id="{ABF15338-7FA3-D55A-343E-DD7CF924DB2B}" v="4" dt="2019-11-22T08:26:02.520"/>
    <p1510:client id="{E4BF63A3-2D90-47EA-9DBD-0C4B9F24EAB7}" v="235" dt="2019-11-22T08:58:20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2865" autoAdjust="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1C20A-3E56-4556-808C-7E3FBB20EE2F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470CEA-B98E-49D7-86DF-E3FEBBC72877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2400" dirty="0"/>
            <a:t>behavioural</a:t>
          </a:r>
          <a:endParaRPr lang="en-GB" sz="1800" dirty="0"/>
        </a:p>
      </dgm:t>
    </dgm:pt>
    <dgm:pt modelId="{5AF5AC25-3DBD-4231-8F34-B15A7C575B72}" type="parTrans" cxnId="{551938A1-F4F6-42E2-8EF9-84BF0CA24833}">
      <dgm:prSet/>
      <dgm:spPr/>
      <dgm:t>
        <a:bodyPr/>
        <a:lstStyle/>
        <a:p>
          <a:endParaRPr lang="en-GB"/>
        </a:p>
      </dgm:t>
    </dgm:pt>
    <dgm:pt modelId="{5AB70CD3-1C27-4B97-87BB-9DA5A5412315}" type="sibTrans" cxnId="{551938A1-F4F6-42E2-8EF9-84BF0CA24833}">
      <dgm:prSet/>
      <dgm:spPr/>
      <dgm:t>
        <a:bodyPr/>
        <a:lstStyle/>
        <a:p>
          <a:endParaRPr lang="en-GB"/>
        </a:p>
      </dgm:t>
    </dgm:pt>
    <dgm:pt modelId="{5116588A-B6EC-476D-9246-FB00B71AAF3E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2400" dirty="0"/>
            <a:t>clarifying</a:t>
          </a:r>
          <a:endParaRPr lang="en-GB" sz="1800" dirty="0"/>
        </a:p>
      </dgm:t>
    </dgm:pt>
    <dgm:pt modelId="{6F9F4001-4874-4098-92D0-B742BAF761BB}" type="parTrans" cxnId="{56ADD427-FA23-4780-945B-1A4AA88D908F}">
      <dgm:prSet/>
      <dgm:spPr/>
      <dgm:t>
        <a:bodyPr/>
        <a:lstStyle/>
        <a:p>
          <a:endParaRPr lang="en-GB"/>
        </a:p>
      </dgm:t>
    </dgm:pt>
    <dgm:pt modelId="{9C14A237-3206-4C92-B19E-DEDC41640650}" type="sibTrans" cxnId="{56ADD427-FA23-4780-945B-1A4AA88D908F}">
      <dgm:prSet/>
      <dgm:spPr/>
      <dgm:t>
        <a:bodyPr/>
        <a:lstStyle/>
        <a:p>
          <a:endParaRPr lang="en-GB"/>
        </a:p>
      </dgm:t>
    </dgm:pt>
    <dgm:pt modelId="{BD476010-7311-4B8C-AAED-FB442186D201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2400" dirty="0"/>
            <a:t>exploratory</a:t>
          </a:r>
          <a:endParaRPr lang="en-GB" sz="1800" dirty="0"/>
        </a:p>
      </dgm:t>
    </dgm:pt>
    <dgm:pt modelId="{E585B973-08E1-442C-AE1D-6753422E0078}" type="parTrans" cxnId="{7D0AF4AF-1C4A-41F3-B3B7-A172DD0E864D}">
      <dgm:prSet/>
      <dgm:spPr/>
      <dgm:t>
        <a:bodyPr/>
        <a:lstStyle/>
        <a:p>
          <a:endParaRPr lang="en-GB"/>
        </a:p>
      </dgm:t>
    </dgm:pt>
    <dgm:pt modelId="{D658B381-7F96-4FC3-8223-CC27C65A0984}" type="sibTrans" cxnId="{7D0AF4AF-1C4A-41F3-B3B7-A172DD0E864D}">
      <dgm:prSet/>
      <dgm:spPr/>
      <dgm:t>
        <a:bodyPr/>
        <a:lstStyle/>
        <a:p>
          <a:endParaRPr lang="en-GB"/>
        </a:p>
      </dgm:t>
    </dgm:pt>
    <dgm:pt modelId="{7DCD444F-FD9D-4733-8E96-390A648157D9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2400" dirty="0"/>
            <a:t>growth and discovery</a:t>
          </a:r>
        </a:p>
      </dgm:t>
    </dgm:pt>
    <dgm:pt modelId="{9851D7CA-095E-4DF4-A8A0-723CDBA84E1F}" type="parTrans" cxnId="{645114ED-538B-4417-837A-8A6AD1FC0409}">
      <dgm:prSet/>
      <dgm:spPr/>
      <dgm:t>
        <a:bodyPr/>
        <a:lstStyle/>
        <a:p>
          <a:endParaRPr lang="en-GB"/>
        </a:p>
      </dgm:t>
    </dgm:pt>
    <dgm:pt modelId="{546556EF-890E-499D-9A81-6668D0F4FAC6}" type="sibTrans" cxnId="{645114ED-538B-4417-837A-8A6AD1FC0409}">
      <dgm:prSet/>
      <dgm:spPr/>
      <dgm:t>
        <a:bodyPr/>
        <a:lstStyle/>
        <a:p>
          <a:endParaRPr lang="en-GB"/>
        </a:p>
      </dgm:t>
    </dgm:pt>
    <dgm:pt modelId="{AD8F0854-913E-4838-8098-F108135E599B}">
      <dgm:prSet phldrT="[Text]" custScaleY="50908" custLinFactNeighborX="-17210" custLinFactNeighborY="-9058"/>
      <dgm:spPr/>
      <dgm:t>
        <a:bodyPr/>
        <a:lstStyle/>
        <a:p>
          <a:endParaRPr lang="en-GB"/>
        </a:p>
      </dgm:t>
    </dgm:pt>
    <dgm:pt modelId="{9FB09074-FE7A-4791-B68E-B067B6D2E48D}" type="parTrans" cxnId="{3F959946-6948-4AC6-8C89-C709386299D2}">
      <dgm:prSet/>
      <dgm:spPr/>
      <dgm:t>
        <a:bodyPr/>
        <a:lstStyle/>
        <a:p>
          <a:endParaRPr lang="en-GB"/>
        </a:p>
      </dgm:t>
    </dgm:pt>
    <dgm:pt modelId="{D65E5FD1-48BA-442B-8D5D-BB9F82974190}" type="sibTrans" cxnId="{3F959946-6948-4AC6-8C89-C709386299D2}">
      <dgm:prSet/>
      <dgm:spPr/>
      <dgm:t>
        <a:bodyPr/>
        <a:lstStyle/>
        <a:p>
          <a:endParaRPr lang="en-GB"/>
        </a:p>
      </dgm:t>
    </dgm:pt>
    <dgm:pt modelId="{5DCCC2DC-754B-45A0-AE29-87AA75F2F7CC}">
      <dgm:prSet phldrT="[Text]" custScaleY="50908" custLinFactNeighborX="-17210" custLinFactNeighborY="-9058"/>
      <dgm:spPr/>
      <dgm:t>
        <a:bodyPr/>
        <a:lstStyle/>
        <a:p>
          <a:endParaRPr lang="en-GB"/>
        </a:p>
      </dgm:t>
    </dgm:pt>
    <dgm:pt modelId="{4F077960-68C1-48B8-B43D-DCB3BDB1582C}" type="parTrans" cxnId="{06715EEA-4E63-45D5-9203-C53B1E3F982E}">
      <dgm:prSet/>
      <dgm:spPr/>
      <dgm:t>
        <a:bodyPr/>
        <a:lstStyle/>
        <a:p>
          <a:endParaRPr lang="en-GB"/>
        </a:p>
      </dgm:t>
    </dgm:pt>
    <dgm:pt modelId="{DCA262F8-07B0-4CB6-9E61-838C64BA212E}" type="sibTrans" cxnId="{06715EEA-4E63-45D5-9203-C53B1E3F982E}">
      <dgm:prSet/>
      <dgm:spPr/>
      <dgm:t>
        <a:bodyPr/>
        <a:lstStyle/>
        <a:p>
          <a:endParaRPr lang="en-GB"/>
        </a:p>
      </dgm:t>
    </dgm:pt>
    <dgm:pt modelId="{09171601-03A0-40F4-8226-E48FE5F086AA}" type="pres">
      <dgm:prSet presAssocID="{3701C20A-3E56-4556-808C-7E3FBB20EE2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80F05-6E69-4E09-A081-A3FCF76B22DC}" type="pres">
      <dgm:prSet presAssocID="{3701C20A-3E56-4556-808C-7E3FBB20EE2F}" presName="axisShape" presStyleLbl="bgShp" presStyleIdx="0" presStyleCnt="1" custScaleX="124395" custLinFactNeighborY="-4454"/>
      <dgm:spPr>
        <a:solidFill>
          <a:srgbClr val="002060"/>
        </a:solidFill>
      </dgm:spPr>
    </dgm:pt>
    <dgm:pt modelId="{890530B9-5DEB-4D7C-9955-E988ABE46A71}" type="pres">
      <dgm:prSet presAssocID="{3701C20A-3E56-4556-808C-7E3FBB20EE2F}" presName="rect1" presStyleLbl="node1" presStyleIdx="0" presStyleCnt="4" custScaleX="112290" custScaleY="49635" custLinFactX="40475" custLinFactNeighborX="100000" custLinFactNeighborY="-3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A8543-1EB3-4009-8FA7-6633132D1F40}" type="pres">
      <dgm:prSet presAssocID="{3701C20A-3E56-4556-808C-7E3FBB20EE2F}" presName="rect2" presStyleLbl="node1" presStyleIdx="1" presStyleCnt="4" custScaleX="110295" custScaleY="53052" custLinFactX="-40475" custLinFactNeighborX="-100000" custLinFactNeighborY="-3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643E8-992D-4A89-97EB-D9A1D24AAF9C}" type="pres">
      <dgm:prSet presAssocID="{3701C20A-3E56-4556-808C-7E3FBB20EE2F}" presName="rect3" presStyleLbl="node1" presStyleIdx="2" presStyleCnt="4" custScaleX="122729" custScaleY="61739" custLinFactNeighborX="-19876" custLinFactNeighborY="-2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26005-D082-4D56-A013-C1E2FA5F043D}" type="pres">
      <dgm:prSet presAssocID="{3701C20A-3E56-4556-808C-7E3FBB20EE2F}" presName="rect4" presStyleLbl="node1" presStyleIdx="3" presStyleCnt="4" custScaleX="137236" custScaleY="61862" custLinFactNeighborX="30467" custLinFactNeighborY="-3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AEA6E1-F71B-45C2-96CE-23F8E74F9742}" type="presOf" srcId="{5116588A-B6EC-476D-9246-FB00B71AAF3E}" destId="{2DBA8543-1EB3-4009-8FA7-6633132D1F40}" srcOrd="0" destOrd="0" presId="urn:microsoft.com/office/officeart/2005/8/layout/matrix2"/>
    <dgm:cxn modelId="{551938A1-F4F6-42E2-8EF9-84BF0CA24833}" srcId="{3701C20A-3E56-4556-808C-7E3FBB20EE2F}" destId="{32470CEA-B98E-49D7-86DF-E3FEBBC72877}" srcOrd="0" destOrd="0" parTransId="{5AF5AC25-3DBD-4231-8F34-B15A7C575B72}" sibTransId="{5AB70CD3-1C27-4B97-87BB-9DA5A5412315}"/>
    <dgm:cxn modelId="{56ADD427-FA23-4780-945B-1A4AA88D908F}" srcId="{3701C20A-3E56-4556-808C-7E3FBB20EE2F}" destId="{5116588A-B6EC-476D-9246-FB00B71AAF3E}" srcOrd="1" destOrd="0" parTransId="{6F9F4001-4874-4098-92D0-B742BAF761BB}" sibTransId="{9C14A237-3206-4C92-B19E-DEDC41640650}"/>
    <dgm:cxn modelId="{06715EEA-4E63-45D5-9203-C53B1E3F982E}" srcId="{3701C20A-3E56-4556-808C-7E3FBB20EE2F}" destId="{5DCCC2DC-754B-45A0-AE29-87AA75F2F7CC}" srcOrd="5" destOrd="0" parTransId="{4F077960-68C1-48B8-B43D-DCB3BDB1582C}" sibTransId="{DCA262F8-07B0-4CB6-9E61-838C64BA212E}"/>
    <dgm:cxn modelId="{645114ED-538B-4417-837A-8A6AD1FC0409}" srcId="{3701C20A-3E56-4556-808C-7E3FBB20EE2F}" destId="{7DCD444F-FD9D-4733-8E96-390A648157D9}" srcOrd="3" destOrd="0" parTransId="{9851D7CA-095E-4DF4-A8A0-723CDBA84E1F}" sibTransId="{546556EF-890E-499D-9A81-6668D0F4FAC6}"/>
    <dgm:cxn modelId="{ECDE53C3-6EA0-4EAC-AF75-8A33E46B33E0}" type="presOf" srcId="{32470CEA-B98E-49D7-86DF-E3FEBBC72877}" destId="{890530B9-5DEB-4D7C-9955-E988ABE46A71}" srcOrd="0" destOrd="0" presId="urn:microsoft.com/office/officeart/2005/8/layout/matrix2"/>
    <dgm:cxn modelId="{95CD5207-A869-48FE-AD27-68436E5CABD2}" type="presOf" srcId="{BD476010-7311-4B8C-AAED-FB442186D201}" destId="{AF9643E8-992D-4A89-97EB-D9A1D24AAF9C}" srcOrd="0" destOrd="0" presId="urn:microsoft.com/office/officeart/2005/8/layout/matrix2"/>
    <dgm:cxn modelId="{2291144E-D083-4CCB-AE5F-9DC4243EEFCC}" type="presOf" srcId="{3701C20A-3E56-4556-808C-7E3FBB20EE2F}" destId="{09171601-03A0-40F4-8226-E48FE5F086AA}" srcOrd="0" destOrd="0" presId="urn:microsoft.com/office/officeart/2005/8/layout/matrix2"/>
    <dgm:cxn modelId="{7D0AF4AF-1C4A-41F3-B3B7-A172DD0E864D}" srcId="{3701C20A-3E56-4556-808C-7E3FBB20EE2F}" destId="{BD476010-7311-4B8C-AAED-FB442186D201}" srcOrd="2" destOrd="0" parTransId="{E585B973-08E1-442C-AE1D-6753422E0078}" sibTransId="{D658B381-7F96-4FC3-8223-CC27C65A0984}"/>
    <dgm:cxn modelId="{3F959946-6948-4AC6-8C89-C709386299D2}" srcId="{3701C20A-3E56-4556-808C-7E3FBB20EE2F}" destId="{AD8F0854-913E-4838-8098-F108135E599B}" srcOrd="4" destOrd="0" parTransId="{9FB09074-FE7A-4791-B68E-B067B6D2E48D}" sibTransId="{D65E5FD1-48BA-442B-8D5D-BB9F82974190}"/>
    <dgm:cxn modelId="{3B85B209-1F63-4981-8660-2280B3700544}" type="presOf" srcId="{7DCD444F-FD9D-4733-8E96-390A648157D9}" destId="{60926005-D082-4D56-A013-C1E2FA5F043D}" srcOrd="0" destOrd="0" presId="urn:microsoft.com/office/officeart/2005/8/layout/matrix2"/>
    <dgm:cxn modelId="{58C07864-5CD2-4A48-9653-1435060A9EFF}" type="presParOf" srcId="{09171601-03A0-40F4-8226-E48FE5F086AA}" destId="{A4180F05-6E69-4E09-A081-A3FCF76B22DC}" srcOrd="0" destOrd="0" presId="urn:microsoft.com/office/officeart/2005/8/layout/matrix2"/>
    <dgm:cxn modelId="{6D35FC0A-5FA0-42A9-B74E-BF7497AF9688}" type="presParOf" srcId="{09171601-03A0-40F4-8226-E48FE5F086AA}" destId="{890530B9-5DEB-4D7C-9955-E988ABE46A71}" srcOrd="1" destOrd="0" presId="urn:microsoft.com/office/officeart/2005/8/layout/matrix2"/>
    <dgm:cxn modelId="{67C03A65-256D-4B28-81F8-5DB8C2919B23}" type="presParOf" srcId="{09171601-03A0-40F4-8226-E48FE5F086AA}" destId="{2DBA8543-1EB3-4009-8FA7-6633132D1F40}" srcOrd="2" destOrd="0" presId="urn:microsoft.com/office/officeart/2005/8/layout/matrix2"/>
    <dgm:cxn modelId="{50A9F2B7-9968-463D-85FA-17C21860C5B1}" type="presParOf" srcId="{09171601-03A0-40F4-8226-E48FE5F086AA}" destId="{AF9643E8-992D-4A89-97EB-D9A1D24AAF9C}" srcOrd="3" destOrd="0" presId="urn:microsoft.com/office/officeart/2005/8/layout/matrix2"/>
    <dgm:cxn modelId="{78F22869-FA64-4776-ACB8-E43E3B5CD7D6}" type="presParOf" srcId="{09171601-03A0-40F4-8226-E48FE5F086AA}" destId="{60926005-D082-4D56-A013-C1E2FA5F043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4C218-1A3B-4A15-A8A1-D85522E7CA36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1800000" lon="2400000" rev="1800000"/>
          </a:camera>
          <a:lightRig rig="threePt" dir="t"/>
        </a:scene3d>
      </dgm:spPr>
      <dgm:t>
        <a:bodyPr/>
        <a:lstStyle/>
        <a:p>
          <a:endParaRPr lang="en-GB"/>
        </a:p>
      </dgm:t>
    </dgm:pt>
    <dgm:pt modelId="{7943F5E2-2955-4084-A130-93205BA5145D}">
      <dgm:prSet phldrT="[Text]" custT="1"/>
      <dgm:spPr>
        <a:noFill/>
        <a:ln w="76200">
          <a:solidFill>
            <a:schemeClr val="tx1"/>
          </a:solidFill>
        </a:ln>
      </dgm:spPr>
      <dgm:t>
        <a:bodyPr/>
        <a:lstStyle/>
        <a:p>
          <a:r>
            <a:rPr lang="en-GB" sz="3200" b="1" dirty="0">
              <a:solidFill>
                <a:schemeClr val="tx1"/>
              </a:solidFill>
            </a:rPr>
            <a:t>The six BACP ethical principles</a:t>
          </a:r>
        </a:p>
      </dgm:t>
    </dgm:pt>
    <dgm:pt modelId="{B6C8D5C6-4D39-4449-9697-71261F0164BB}" type="parTrans" cxnId="{F12B0A02-13A4-48F1-8B5C-F0B216F30B8F}">
      <dgm:prSet/>
      <dgm:spPr/>
      <dgm:t>
        <a:bodyPr/>
        <a:lstStyle/>
        <a:p>
          <a:endParaRPr lang="en-GB"/>
        </a:p>
      </dgm:t>
    </dgm:pt>
    <dgm:pt modelId="{9A2808AC-49EF-4381-B278-DF1E5E05D99B}" type="sibTrans" cxnId="{F12B0A02-13A4-48F1-8B5C-F0B216F30B8F}">
      <dgm:prSet/>
      <dgm:spPr/>
      <dgm:t>
        <a:bodyPr/>
        <a:lstStyle/>
        <a:p>
          <a:endParaRPr lang="en-GB"/>
        </a:p>
      </dgm:t>
    </dgm:pt>
    <dgm:pt modelId="{7FFCE556-B5FF-4645-9050-2943FA2A84F7}">
      <dgm:prSet phldrT="[Text]" custT="1"/>
      <dgm:spPr>
        <a:noFill/>
        <a:ln w="76200">
          <a:solidFill>
            <a:srgbClr val="00B050"/>
          </a:solidFill>
        </a:ln>
      </dgm:spPr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being trustworthy</a:t>
          </a:r>
          <a:endParaRPr lang="en-GB" sz="2400" b="1" dirty="0">
            <a:solidFill>
              <a:schemeClr val="tx1"/>
            </a:solidFill>
          </a:endParaRPr>
        </a:p>
      </dgm:t>
    </dgm:pt>
    <dgm:pt modelId="{5BACFD1B-655F-4400-8E7E-1407DBEABC43}" type="parTrans" cxnId="{347A5ACF-F3F5-4FB4-B328-4B95775555D8}">
      <dgm:prSet/>
      <dgm:spPr/>
      <dgm:t>
        <a:bodyPr/>
        <a:lstStyle/>
        <a:p>
          <a:endParaRPr lang="en-GB"/>
        </a:p>
      </dgm:t>
    </dgm:pt>
    <dgm:pt modelId="{FEA41042-610D-402F-8B60-C957F23D89AC}" type="sibTrans" cxnId="{347A5ACF-F3F5-4FB4-B328-4B95775555D8}">
      <dgm:prSet/>
      <dgm:spPr/>
      <dgm:t>
        <a:bodyPr/>
        <a:lstStyle/>
        <a:p>
          <a:endParaRPr lang="en-GB"/>
        </a:p>
      </dgm:t>
    </dgm:pt>
    <dgm:pt modelId="{EB08C3AA-0E8A-41BA-A3B7-7F7B35691CD9}">
      <dgm:prSet phldrT="[Text]" custT="1"/>
      <dgm:spPr>
        <a:noFill/>
        <a:ln w="76200">
          <a:solidFill>
            <a:schemeClr val="accent1"/>
          </a:solidFill>
        </a:ln>
      </dgm:spPr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autonomy</a:t>
          </a:r>
        </a:p>
      </dgm:t>
    </dgm:pt>
    <dgm:pt modelId="{96C5B51A-3AB3-4705-AE47-1F39F2E20A70}" type="parTrans" cxnId="{64CC241E-EB57-47E9-AFAD-971390604FA3}">
      <dgm:prSet/>
      <dgm:spPr/>
      <dgm:t>
        <a:bodyPr/>
        <a:lstStyle/>
        <a:p>
          <a:endParaRPr lang="en-GB"/>
        </a:p>
      </dgm:t>
    </dgm:pt>
    <dgm:pt modelId="{D3CF3837-4A58-4A75-A70F-EC674BEF8F2C}" type="sibTrans" cxnId="{64CC241E-EB57-47E9-AFAD-971390604FA3}">
      <dgm:prSet/>
      <dgm:spPr/>
      <dgm:t>
        <a:bodyPr/>
        <a:lstStyle/>
        <a:p>
          <a:endParaRPr lang="en-GB"/>
        </a:p>
      </dgm:t>
    </dgm:pt>
    <dgm:pt modelId="{112998D5-72C8-4C91-BF33-F818DDB3E005}">
      <dgm:prSet phldrT="[Text]" custT="1"/>
      <dgm:spPr>
        <a:noFill/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beneficence</a:t>
          </a:r>
          <a:endParaRPr lang="en-GB" sz="2400" b="1" dirty="0">
            <a:solidFill>
              <a:schemeClr val="tx1"/>
            </a:solidFill>
          </a:endParaRPr>
        </a:p>
      </dgm:t>
    </dgm:pt>
    <dgm:pt modelId="{F8ADD58C-6D08-4FA9-918F-A87500F6C7DB}" type="parTrans" cxnId="{E613EE97-09B2-4F24-A67B-15E326105336}">
      <dgm:prSet/>
      <dgm:spPr/>
      <dgm:t>
        <a:bodyPr/>
        <a:lstStyle/>
        <a:p>
          <a:endParaRPr lang="en-GB"/>
        </a:p>
      </dgm:t>
    </dgm:pt>
    <dgm:pt modelId="{5C015524-5E89-423A-BCE9-7829B4E413C7}" type="sibTrans" cxnId="{E613EE97-09B2-4F24-A67B-15E326105336}">
      <dgm:prSet/>
      <dgm:spPr/>
      <dgm:t>
        <a:bodyPr/>
        <a:lstStyle/>
        <a:p>
          <a:endParaRPr lang="en-GB"/>
        </a:p>
      </dgm:t>
    </dgm:pt>
    <dgm:pt modelId="{BC9B23B6-643B-4896-9245-3768F703BC96}">
      <dgm:prSet phldrT="[Text]" custT="1"/>
      <dgm:spPr>
        <a:noFill/>
        <a:ln w="76200">
          <a:solidFill>
            <a:srgbClr val="FF0000"/>
          </a:solidFill>
        </a:ln>
      </dgm:spPr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non-maleficence</a:t>
          </a:r>
        </a:p>
      </dgm:t>
    </dgm:pt>
    <dgm:pt modelId="{965E9B15-0BD4-4A46-A967-FB256C27F155}" type="parTrans" cxnId="{C5067618-526A-4909-9425-89B87E98BAF3}">
      <dgm:prSet/>
      <dgm:spPr/>
      <dgm:t>
        <a:bodyPr/>
        <a:lstStyle/>
        <a:p>
          <a:endParaRPr lang="en-GB"/>
        </a:p>
      </dgm:t>
    </dgm:pt>
    <dgm:pt modelId="{BB65E252-9398-4670-9136-7EF9161B522B}" type="sibTrans" cxnId="{C5067618-526A-4909-9425-89B87E98BAF3}">
      <dgm:prSet/>
      <dgm:spPr/>
      <dgm:t>
        <a:bodyPr/>
        <a:lstStyle/>
        <a:p>
          <a:endParaRPr lang="en-GB"/>
        </a:p>
      </dgm:t>
    </dgm:pt>
    <dgm:pt modelId="{E21E9AD7-DAFF-402D-81C0-3A41419DDE69}">
      <dgm:prSet phldrT="[Text]" custT="1"/>
      <dgm:spPr>
        <a:noFill/>
        <a:ln w="76200">
          <a:solidFill>
            <a:srgbClr val="7030A0"/>
          </a:solidFill>
        </a:ln>
      </dgm:spPr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justice</a:t>
          </a:r>
          <a:endParaRPr lang="en-GB" sz="2400" b="1" dirty="0">
            <a:solidFill>
              <a:schemeClr val="tx1"/>
            </a:solidFill>
          </a:endParaRPr>
        </a:p>
      </dgm:t>
    </dgm:pt>
    <dgm:pt modelId="{84F51721-69EE-4C60-A05C-4D0A9FA0A8C9}" type="parTrans" cxnId="{8970C00B-E60F-45ED-8CCF-71E86F393AF3}">
      <dgm:prSet/>
      <dgm:spPr/>
      <dgm:t>
        <a:bodyPr/>
        <a:lstStyle/>
        <a:p>
          <a:endParaRPr lang="en-GB"/>
        </a:p>
      </dgm:t>
    </dgm:pt>
    <dgm:pt modelId="{B1B67BCC-D7B7-40A6-A153-E15BDCDF778D}" type="sibTrans" cxnId="{8970C00B-E60F-45ED-8CCF-71E86F393AF3}">
      <dgm:prSet/>
      <dgm:spPr/>
      <dgm:t>
        <a:bodyPr/>
        <a:lstStyle/>
        <a:p>
          <a:endParaRPr lang="en-GB"/>
        </a:p>
      </dgm:t>
    </dgm:pt>
    <dgm:pt modelId="{BD3AD32C-D115-4652-98AC-BC90F9F7544D}">
      <dgm:prSet phldrT="[Text]" custT="1"/>
      <dgm:spPr>
        <a:noFill/>
        <a:ln w="762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self-respect</a:t>
          </a:r>
        </a:p>
      </dgm:t>
    </dgm:pt>
    <dgm:pt modelId="{69AFF658-5107-41E7-BE71-88870BB59A5B}" type="parTrans" cxnId="{8DBE4134-4C17-4B60-8210-D3C6F2A4942D}">
      <dgm:prSet/>
      <dgm:spPr/>
      <dgm:t>
        <a:bodyPr/>
        <a:lstStyle/>
        <a:p>
          <a:endParaRPr lang="en-GB"/>
        </a:p>
      </dgm:t>
    </dgm:pt>
    <dgm:pt modelId="{C177F9A4-5CC7-42EB-B09A-FCB3920FE727}" type="sibTrans" cxnId="{8DBE4134-4C17-4B60-8210-D3C6F2A4942D}">
      <dgm:prSet/>
      <dgm:spPr/>
      <dgm:t>
        <a:bodyPr/>
        <a:lstStyle/>
        <a:p>
          <a:endParaRPr lang="en-GB"/>
        </a:p>
      </dgm:t>
    </dgm:pt>
    <dgm:pt modelId="{4ABE5142-AE11-4B03-8BF7-354AEB1A51D1}" type="pres">
      <dgm:prSet presAssocID="{8C04C218-1A3B-4A15-A8A1-D85522E7CA3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A5CF2E-2C63-4A1B-9B7A-DBA6ABFAA7E6}" type="pres">
      <dgm:prSet presAssocID="{7943F5E2-2955-4084-A130-93205BA5145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A6F9CDA-92DD-4871-85E8-E121EADD8749}" type="pres">
      <dgm:prSet presAssocID="{7FFCE556-B5FF-4645-9050-2943FA2A84F7}" presName="Accent1" presStyleCnt="0"/>
      <dgm:spPr/>
    </dgm:pt>
    <dgm:pt modelId="{6E5FF125-5113-49DE-BE0C-A666EE158F26}" type="pres">
      <dgm:prSet presAssocID="{7FFCE556-B5FF-4645-9050-2943FA2A84F7}" presName="Accent" presStyleLbl="bgShp" presStyleIdx="0" presStyleCnt="6"/>
      <dgm:spPr/>
    </dgm:pt>
    <dgm:pt modelId="{69447937-BA74-4C10-BB90-C0FF5FDA3CDA}" type="pres">
      <dgm:prSet presAssocID="{7FFCE556-B5FF-4645-9050-2943FA2A84F7}" presName="Child1" presStyleLbl="node1" presStyleIdx="0" presStyleCnt="6" custScaleX="116800" custScaleY="99746" custLinFactNeighborX="847" custLinFactNeighborY="-9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36F14-EC30-40B7-A2D1-3625C78E4C89}" type="pres">
      <dgm:prSet presAssocID="{EB08C3AA-0E8A-41BA-A3B7-7F7B35691CD9}" presName="Accent2" presStyleCnt="0"/>
      <dgm:spPr/>
    </dgm:pt>
    <dgm:pt modelId="{41D38BDA-D1D6-4D31-B3D7-B8718232E8C1}" type="pres">
      <dgm:prSet presAssocID="{EB08C3AA-0E8A-41BA-A3B7-7F7B35691CD9}" presName="Accent" presStyleLbl="bgShp" presStyleIdx="1" presStyleCnt="6"/>
      <dgm:spPr>
        <a:noFill/>
      </dgm:spPr>
    </dgm:pt>
    <dgm:pt modelId="{069C94B9-887E-4006-A3BD-F4F7253BB5D0}" type="pres">
      <dgm:prSet presAssocID="{EB08C3AA-0E8A-41BA-A3B7-7F7B35691CD9}" presName="Child2" presStyleLbl="node1" presStyleIdx="1" presStyleCnt="6" custScaleX="114015" custScaleY="111268" custLinFactNeighborX="7735" custLinFactNeighborY="-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7777F-931F-4E31-B8BF-5127B6B37A17}" type="pres">
      <dgm:prSet presAssocID="{112998D5-72C8-4C91-BF33-F818DDB3E005}" presName="Accent3" presStyleCnt="0"/>
      <dgm:spPr/>
    </dgm:pt>
    <dgm:pt modelId="{F2AFE704-62FC-46AF-A55A-594A40B20160}" type="pres">
      <dgm:prSet presAssocID="{112998D5-72C8-4C91-BF33-F818DDB3E005}" presName="Accent" presStyleLbl="bgShp" presStyleIdx="2" presStyleCnt="6"/>
      <dgm:spPr>
        <a:noFill/>
      </dgm:spPr>
    </dgm:pt>
    <dgm:pt modelId="{8E396476-54EE-460D-A8C1-B2EBE5607C2C}" type="pres">
      <dgm:prSet presAssocID="{112998D5-72C8-4C91-BF33-F818DDB3E005}" presName="Child3" presStyleLbl="node1" presStyleIdx="2" presStyleCnt="6" custScaleX="115927" custScaleY="110199" custLinFactNeighborX="6329" custLinFactNeighborY="1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468AB-3D0F-468A-8A85-FDA847CA2541}" type="pres">
      <dgm:prSet presAssocID="{BC9B23B6-643B-4896-9245-3768F703BC96}" presName="Accent4" presStyleCnt="0"/>
      <dgm:spPr/>
    </dgm:pt>
    <dgm:pt modelId="{DE94593F-F420-489B-8B05-7B2442720F67}" type="pres">
      <dgm:prSet presAssocID="{BC9B23B6-643B-4896-9245-3768F703BC96}" presName="Accent" presStyleLbl="bgShp" presStyleIdx="3" presStyleCnt="6"/>
      <dgm:spPr>
        <a:noFill/>
      </dgm:spPr>
    </dgm:pt>
    <dgm:pt modelId="{D92C507C-8FE1-48DA-B3FD-2F65E42FDCF9}" type="pres">
      <dgm:prSet presAssocID="{BC9B23B6-643B-4896-9245-3768F703BC96}" presName="Child4" presStyleLbl="node1" presStyleIdx="3" presStyleCnt="6" custScaleX="118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BB8C6-EA31-4800-A484-16DEA8AAE39A}" type="pres">
      <dgm:prSet presAssocID="{E21E9AD7-DAFF-402D-81C0-3A41419DDE69}" presName="Accent5" presStyleCnt="0"/>
      <dgm:spPr/>
    </dgm:pt>
    <dgm:pt modelId="{D55BAB80-7E62-4183-9175-84356E9DF531}" type="pres">
      <dgm:prSet presAssocID="{E21E9AD7-DAFF-402D-81C0-3A41419DDE69}" presName="Accent" presStyleLbl="bgShp" presStyleIdx="4" presStyleCnt="6"/>
      <dgm:spPr>
        <a:noFill/>
      </dgm:spPr>
    </dgm:pt>
    <dgm:pt modelId="{2B2313D7-00F9-4FB5-9D97-2FDB227F756A}" type="pres">
      <dgm:prSet presAssocID="{E21E9AD7-DAFF-402D-81C0-3A41419DDE69}" presName="Child5" presStyleLbl="node1" presStyleIdx="4" presStyleCnt="6" custScaleX="108730" custScaleY="112936" custLinFactNeighborX="-4219" custLinFactNeighborY="2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548CC-C67A-4654-B23B-AC3C9918494A}" type="pres">
      <dgm:prSet presAssocID="{BD3AD32C-D115-4652-98AC-BC90F9F7544D}" presName="Accent6" presStyleCnt="0"/>
      <dgm:spPr/>
    </dgm:pt>
    <dgm:pt modelId="{13B64602-58FA-4466-8C80-014FCE626AA6}" type="pres">
      <dgm:prSet presAssocID="{BD3AD32C-D115-4652-98AC-BC90F9F7544D}" presName="Accent" presStyleLbl="bgShp" presStyleIdx="5" presStyleCnt="6"/>
      <dgm:spPr>
        <a:noFill/>
      </dgm:spPr>
    </dgm:pt>
    <dgm:pt modelId="{A6480917-5CB8-415A-A37E-36DDE308FEB0}" type="pres">
      <dgm:prSet presAssocID="{BD3AD32C-D115-4652-98AC-BC90F9F7544D}" presName="Child6" presStyleLbl="node1" presStyleIdx="5" presStyleCnt="6" custScaleX="119702" custScaleY="115402" custLinFactNeighborX="-4922" custLinFactNeighborY="-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A6C35-8858-4784-A105-E2C6B49AB8B8}" type="presOf" srcId="{112998D5-72C8-4C91-BF33-F818DDB3E005}" destId="{8E396476-54EE-460D-A8C1-B2EBE5607C2C}" srcOrd="0" destOrd="0" presId="urn:microsoft.com/office/officeart/2011/layout/HexagonRadial"/>
    <dgm:cxn modelId="{F12B0A02-13A4-48F1-8B5C-F0B216F30B8F}" srcId="{8C04C218-1A3B-4A15-A8A1-D85522E7CA36}" destId="{7943F5E2-2955-4084-A130-93205BA5145D}" srcOrd="0" destOrd="0" parTransId="{B6C8D5C6-4D39-4449-9697-71261F0164BB}" sibTransId="{9A2808AC-49EF-4381-B278-DF1E5E05D99B}"/>
    <dgm:cxn modelId="{9E964F91-0A15-4EEC-AF43-58DE43DDB235}" type="presOf" srcId="{7FFCE556-B5FF-4645-9050-2943FA2A84F7}" destId="{69447937-BA74-4C10-BB90-C0FF5FDA3CDA}" srcOrd="0" destOrd="0" presId="urn:microsoft.com/office/officeart/2011/layout/HexagonRadial"/>
    <dgm:cxn modelId="{8970C00B-E60F-45ED-8CCF-71E86F393AF3}" srcId="{7943F5E2-2955-4084-A130-93205BA5145D}" destId="{E21E9AD7-DAFF-402D-81C0-3A41419DDE69}" srcOrd="4" destOrd="0" parTransId="{84F51721-69EE-4C60-A05C-4D0A9FA0A8C9}" sibTransId="{B1B67BCC-D7B7-40A6-A153-E15BDCDF778D}"/>
    <dgm:cxn modelId="{4F7AA091-BDDC-4A25-A48A-728B073F91B5}" type="presOf" srcId="{EB08C3AA-0E8A-41BA-A3B7-7F7B35691CD9}" destId="{069C94B9-887E-4006-A3BD-F4F7253BB5D0}" srcOrd="0" destOrd="0" presId="urn:microsoft.com/office/officeart/2011/layout/HexagonRadial"/>
    <dgm:cxn modelId="{A25A604E-67DC-49E0-84B8-CF6DF502DEFD}" type="presOf" srcId="{E21E9AD7-DAFF-402D-81C0-3A41419DDE69}" destId="{2B2313D7-00F9-4FB5-9D97-2FDB227F756A}" srcOrd="0" destOrd="0" presId="urn:microsoft.com/office/officeart/2011/layout/HexagonRadial"/>
    <dgm:cxn modelId="{588EAD10-82E3-4709-951F-2CD6922F603B}" type="presOf" srcId="{BD3AD32C-D115-4652-98AC-BC90F9F7544D}" destId="{A6480917-5CB8-415A-A37E-36DDE308FEB0}" srcOrd="0" destOrd="0" presId="urn:microsoft.com/office/officeart/2011/layout/HexagonRadial"/>
    <dgm:cxn modelId="{476C7C3E-6191-4F13-B703-E58258A525F4}" type="presOf" srcId="{7943F5E2-2955-4084-A130-93205BA5145D}" destId="{54A5CF2E-2C63-4A1B-9B7A-DBA6ABFAA7E6}" srcOrd="0" destOrd="0" presId="urn:microsoft.com/office/officeart/2011/layout/HexagonRadial"/>
    <dgm:cxn modelId="{8D8D2B96-085C-43D1-AC10-4EE1BEC59F9E}" type="presOf" srcId="{BC9B23B6-643B-4896-9245-3768F703BC96}" destId="{D92C507C-8FE1-48DA-B3FD-2F65E42FDCF9}" srcOrd="0" destOrd="0" presId="urn:microsoft.com/office/officeart/2011/layout/HexagonRadial"/>
    <dgm:cxn modelId="{64CC241E-EB57-47E9-AFAD-971390604FA3}" srcId="{7943F5E2-2955-4084-A130-93205BA5145D}" destId="{EB08C3AA-0E8A-41BA-A3B7-7F7B35691CD9}" srcOrd="1" destOrd="0" parTransId="{96C5B51A-3AB3-4705-AE47-1F39F2E20A70}" sibTransId="{D3CF3837-4A58-4A75-A70F-EC674BEF8F2C}"/>
    <dgm:cxn modelId="{347A5ACF-F3F5-4FB4-B328-4B95775555D8}" srcId="{7943F5E2-2955-4084-A130-93205BA5145D}" destId="{7FFCE556-B5FF-4645-9050-2943FA2A84F7}" srcOrd="0" destOrd="0" parTransId="{5BACFD1B-655F-4400-8E7E-1407DBEABC43}" sibTransId="{FEA41042-610D-402F-8B60-C957F23D89AC}"/>
    <dgm:cxn modelId="{AE04257E-0134-466F-8E5B-7A3025A39F4E}" type="presOf" srcId="{8C04C218-1A3B-4A15-A8A1-D85522E7CA36}" destId="{4ABE5142-AE11-4B03-8BF7-354AEB1A51D1}" srcOrd="0" destOrd="0" presId="urn:microsoft.com/office/officeart/2011/layout/HexagonRadial"/>
    <dgm:cxn modelId="{E613EE97-09B2-4F24-A67B-15E326105336}" srcId="{7943F5E2-2955-4084-A130-93205BA5145D}" destId="{112998D5-72C8-4C91-BF33-F818DDB3E005}" srcOrd="2" destOrd="0" parTransId="{F8ADD58C-6D08-4FA9-918F-A87500F6C7DB}" sibTransId="{5C015524-5E89-423A-BCE9-7829B4E413C7}"/>
    <dgm:cxn modelId="{C5067618-526A-4909-9425-89B87E98BAF3}" srcId="{7943F5E2-2955-4084-A130-93205BA5145D}" destId="{BC9B23B6-643B-4896-9245-3768F703BC96}" srcOrd="3" destOrd="0" parTransId="{965E9B15-0BD4-4A46-A967-FB256C27F155}" sibTransId="{BB65E252-9398-4670-9136-7EF9161B522B}"/>
    <dgm:cxn modelId="{8DBE4134-4C17-4B60-8210-D3C6F2A4942D}" srcId="{7943F5E2-2955-4084-A130-93205BA5145D}" destId="{BD3AD32C-D115-4652-98AC-BC90F9F7544D}" srcOrd="5" destOrd="0" parTransId="{69AFF658-5107-41E7-BE71-88870BB59A5B}" sibTransId="{C177F9A4-5CC7-42EB-B09A-FCB3920FE727}"/>
    <dgm:cxn modelId="{5048F834-41A4-464F-9EDA-CA5C32FF83E0}" type="presParOf" srcId="{4ABE5142-AE11-4B03-8BF7-354AEB1A51D1}" destId="{54A5CF2E-2C63-4A1B-9B7A-DBA6ABFAA7E6}" srcOrd="0" destOrd="0" presId="urn:microsoft.com/office/officeart/2011/layout/HexagonRadial"/>
    <dgm:cxn modelId="{1165F156-6FFC-42DC-94D5-2151DF547AF7}" type="presParOf" srcId="{4ABE5142-AE11-4B03-8BF7-354AEB1A51D1}" destId="{DA6F9CDA-92DD-4871-85E8-E121EADD8749}" srcOrd="1" destOrd="0" presId="urn:microsoft.com/office/officeart/2011/layout/HexagonRadial"/>
    <dgm:cxn modelId="{23F3FBE6-9749-451F-A428-914D86A8CD24}" type="presParOf" srcId="{DA6F9CDA-92DD-4871-85E8-E121EADD8749}" destId="{6E5FF125-5113-49DE-BE0C-A666EE158F26}" srcOrd="0" destOrd="0" presId="urn:microsoft.com/office/officeart/2011/layout/HexagonRadial"/>
    <dgm:cxn modelId="{F49DA6B0-B8CC-4E30-A396-109CE9451836}" type="presParOf" srcId="{4ABE5142-AE11-4B03-8BF7-354AEB1A51D1}" destId="{69447937-BA74-4C10-BB90-C0FF5FDA3CDA}" srcOrd="2" destOrd="0" presId="urn:microsoft.com/office/officeart/2011/layout/HexagonRadial"/>
    <dgm:cxn modelId="{498ED9FF-350D-459D-A2A6-936D3F187027}" type="presParOf" srcId="{4ABE5142-AE11-4B03-8BF7-354AEB1A51D1}" destId="{5FE36F14-EC30-40B7-A2D1-3625C78E4C89}" srcOrd="3" destOrd="0" presId="urn:microsoft.com/office/officeart/2011/layout/HexagonRadial"/>
    <dgm:cxn modelId="{A2481BC1-4829-4AB4-910E-A04D06450122}" type="presParOf" srcId="{5FE36F14-EC30-40B7-A2D1-3625C78E4C89}" destId="{41D38BDA-D1D6-4D31-B3D7-B8718232E8C1}" srcOrd="0" destOrd="0" presId="urn:microsoft.com/office/officeart/2011/layout/HexagonRadial"/>
    <dgm:cxn modelId="{8973A473-C5B3-429B-A57F-2C35EA67A694}" type="presParOf" srcId="{4ABE5142-AE11-4B03-8BF7-354AEB1A51D1}" destId="{069C94B9-887E-4006-A3BD-F4F7253BB5D0}" srcOrd="4" destOrd="0" presId="urn:microsoft.com/office/officeart/2011/layout/HexagonRadial"/>
    <dgm:cxn modelId="{283AAE3D-E1FC-4C1E-BE53-621258566DAD}" type="presParOf" srcId="{4ABE5142-AE11-4B03-8BF7-354AEB1A51D1}" destId="{5A57777F-931F-4E31-B8BF-5127B6B37A17}" srcOrd="5" destOrd="0" presId="urn:microsoft.com/office/officeart/2011/layout/HexagonRadial"/>
    <dgm:cxn modelId="{5B1782E6-7063-4B5B-B6A7-C938E5D7AF7C}" type="presParOf" srcId="{5A57777F-931F-4E31-B8BF-5127B6B37A17}" destId="{F2AFE704-62FC-46AF-A55A-594A40B20160}" srcOrd="0" destOrd="0" presId="urn:microsoft.com/office/officeart/2011/layout/HexagonRadial"/>
    <dgm:cxn modelId="{8604B6BF-7CF0-479C-90ED-22DE1762785D}" type="presParOf" srcId="{4ABE5142-AE11-4B03-8BF7-354AEB1A51D1}" destId="{8E396476-54EE-460D-A8C1-B2EBE5607C2C}" srcOrd="6" destOrd="0" presId="urn:microsoft.com/office/officeart/2011/layout/HexagonRadial"/>
    <dgm:cxn modelId="{F4560D91-33E2-413B-A1C9-234C7C1EC273}" type="presParOf" srcId="{4ABE5142-AE11-4B03-8BF7-354AEB1A51D1}" destId="{F6F468AB-3D0F-468A-8A85-FDA847CA2541}" srcOrd="7" destOrd="0" presId="urn:microsoft.com/office/officeart/2011/layout/HexagonRadial"/>
    <dgm:cxn modelId="{2F1B7C0E-407B-4FE2-9E36-1E14D2530116}" type="presParOf" srcId="{F6F468AB-3D0F-468A-8A85-FDA847CA2541}" destId="{DE94593F-F420-489B-8B05-7B2442720F67}" srcOrd="0" destOrd="0" presId="urn:microsoft.com/office/officeart/2011/layout/HexagonRadial"/>
    <dgm:cxn modelId="{E60D5605-8754-497F-8CC5-0B6228F61C17}" type="presParOf" srcId="{4ABE5142-AE11-4B03-8BF7-354AEB1A51D1}" destId="{D92C507C-8FE1-48DA-B3FD-2F65E42FDCF9}" srcOrd="8" destOrd="0" presId="urn:microsoft.com/office/officeart/2011/layout/HexagonRadial"/>
    <dgm:cxn modelId="{7E4AEBE9-50A0-44AE-B439-9F761BB40715}" type="presParOf" srcId="{4ABE5142-AE11-4B03-8BF7-354AEB1A51D1}" destId="{B31BB8C6-EA31-4800-A484-16DEA8AAE39A}" srcOrd="9" destOrd="0" presId="urn:microsoft.com/office/officeart/2011/layout/HexagonRadial"/>
    <dgm:cxn modelId="{5BCD572D-40EE-4CED-BB3C-1C449EDFF4D0}" type="presParOf" srcId="{B31BB8C6-EA31-4800-A484-16DEA8AAE39A}" destId="{D55BAB80-7E62-4183-9175-84356E9DF531}" srcOrd="0" destOrd="0" presId="urn:microsoft.com/office/officeart/2011/layout/HexagonRadial"/>
    <dgm:cxn modelId="{ECCE7380-F3C8-4AA6-A346-3611F7C1772D}" type="presParOf" srcId="{4ABE5142-AE11-4B03-8BF7-354AEB1A51D1}" destId="{2B2313D7-00F9-4FB5-9D97-2FDB227F756A}" srcOrd="10" destOrd="0" presId="urn:microsoft.com/office/officeart/2011/layout/HexagonRadial"/>
    <dgm:cxn modelId="{78996AE8-5C6F-467E-98FE-E01AFEA791B7}" type="presParOf" srcId="{4ABE5142-AE11-4B03-8BF7-354AEB1A51D1}" destId="{B14548CC-C67A-4654-B23B-AC3C9918494A}" srcOrd="11" destOrd="0" presId="urn:microsoft.com/office/officeart/2011/layout/HexagonRadial"/>
    <dgm:cxn modelId="{890E6F59-7191-4082-A4D9-69A6E4CEADA9}" type="presParOf" srcId="{B14548CC-C67A-4654-B23B-AC3C9918494A}" destId="{13B64602-58FA-4466-8C80-014FCE626AA6}" srcOrd="0" destOrd="0" presId="urn:microsoft.com/office/officeart/2011/layout/HexagonRadial"/>
    <dgm:cxn modelId="{E869EDA2-7DAF-47DC-BDC5-DC7F0809542C}" type="presParOf" srcId="{4ABE5142-AE11-4B03-8BF7-354AEB1A51D1}" destId="{A6480917-5CB8-415A-A37E-36DDE308FEB0}" srcOrd="12" destOrd="0" presId="urn:microsoft.com/office/officeart/2011/layout/HexagonRadial"/>
  </dgm:cxnLst>
  <dgm:bg>
    <a:effectLst>
      <a:softEdge rad="1270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80F05-6E69-4E09-A081-A3FCF76B22DC}">
      <dsp:nvSpPr>
        <dsp:cNvPr id="0" name=""/>
        <dsp:cNvSpPr/>
      </dsp:nvSpPr>
      <dsp:spPr>
        <a:xfrm>
          <a:off x="2798120" y="0"/>
          <a:ext cx="4919359" cy="395462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530B9-5DEB-4D7C-9955-E988ABE46A71}">
      <dsp:nvSpPr>
        <dsp:cNvPr id="0" name=""/>
        <dsp:cNvSpPr/>
      </dsp:nvSpPr>
      <dsp:spPr>
        <a:xfrm>
          <a:off x="5662437" y="601949"/>
          <a:ext cx="1776260" cy="785151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behavioural</a:t>
          </a:r>
          <a:endParaRPr lang="en-GB" sz="1800" kern="1200" dirty="0"/>
        </a:p>
      </dsp:txBody>
      <dsp:txXfrm>
        <a:off x="5700765" y="640277"/>
        <a:ext cx="1699604" cy="708495"/>
      </dsp:txXfrm>
    </dsp:sp>
    <dsp:sp modelId="{2DBA8543-1EB3-4009-8FA7-6633132D1F40}">
      <dsp:nvSpPr>
        <dsp:cNvPr id="0" name=""/>
        <dsp:cNvSpPr/>
      </dsp:nvSpPr>
      <dsp:spPr>
        <a:xfrm>
          <a:off x="3092680" y="571317"/>
          <a:ext cx="1744702" cy="839203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clarifying</a:t>
          </a:r>
          <a:endParaRPr lang="en-GB" sz="1800" kern="1200" dirty="0"/>
        </a:p>
      </dsp:txBody>
      <dsp:txXfrm>
        <a:off x="3133647" y="612284"/>
        <a:ext cx="1662768" cy="757269"/>
      </dsp:txXfrm>
    </dsp:sp>
    <dsp:sp modelId="{AF9643E8-992D-4A89-97EB-D9A1D24AAF9C}">
      <dsp:nvSpPr>
        <dsp:cNvPr id="0" name=""/>
        <dsp:cNvSpPr/>
      </dsp:nvSpPr>
      <dsp:spPr>
        <a:xfrm>
          <a:off x="3043358" y="2370949"/>
          <a:ext cx="1941390" cy="976619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exploratory</a:t>
          </a:r>
          <a:endParaRPr lang="en-GB" sz="1800" kern="1200" dirty="0"/>
        </a:p>
      </dsp:txBody>
      <dsp:txXfrm>
        <a:off x="3091033" y="2418624"/>
        <a:ext cx="1846040" cy="881269"/>
      </dsp:txXfrm>
    </dsp:sp>
    <dsp:sp modelId="{60926005-D082-4D56-A013-C1E2FA5F043D}">
      <dsp:nvSpPr>
        <dsp:cNvPr id="0" name=""/>
        <dsp:cNvSpPr/>
      </dsp:nvSpPr>
      <dsp:spPr>
        <a:xfrm>
          <a:off x="5583645" y="2356183"/>
          <a:ext cx="2170869" cy="978564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growth and discovery</a:t>
          </a:r>
        </a:p>
      </dsp:txBody>
      <dsp:txXfrm>
        <a:off x="5631415" y="2403953"/>
        <a:ext cx="2075329" cy="883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5CF2E-2C63-4A1B-9B7A-DBA6ABFAA7E6}">
      <dsp:nvSpPr>
        <dsp:cNvPr id="0" name=""/>
        <dsp:cNvSpPr/>
      </dsp:nvSpPr>
      <dsp:spPr>
        <a:xfrm>
          <a:off x="2801892" y="2500857"/>
          <a:ext cx="3180519" cy="2751277"/>
        </a:xfrm>
        <a:prstGeom prst="hexagon">
          <a:avLst>
            <a:gd name="adj" fmla="val 28570"/>
            <a:gd name="vf" fmla="val 115470"/>
          </a:avLst>
        </a:pr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1800000" lon="2400000" rev="18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chemeClr val="tx1"/>
              </a:solidFill>
            </a:rPr>
            <a:t>The six BACP ethical principles</a:t>
          </a:r>
        </a:p>
      </dsp:txBody>
      <dsp:txXfrm>
        <a:off x="3328949" y="2956782"/>
        <a:ext cx="2126405" cy="1839427"/>
      </dsp:txXfrm>
    </dsp:sp>
    <dsp:sp modelId="{41D38BDA-D1D6-4D31-B3D7-B8718232E8C1}">
      <dsp:nvSpPr>
        <dsp:cNvPr id="0" name=""/>
        <dsp:cNvSpPr/>
      </dsp:nvSpPr>
      <dsp:spPr>
        <a:xfrm>
          <a:off x="4793508" y="1184557"/>
          <a:ext cx="1200000" cy="1033959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47937-BA74-4C10-BB90-C0FF5FDA3CDA}">
      <dsp:nvSpPr>
        <dsp:cNvPr id="0" name=""/>
        <dsp:cNvSpPr/>
      </dsp:nvSpPr>
      <dsp:spPr>
        <a:xfrm>
          <a:off x="2898001" y="0"/>
          <a:ext cx="3044290" cy="2249125"/>
        </a:xfrm>
        <a:prstGeom prst="hexagon">
          <a:avLst>
            <a:gd name="adj" fmla="val 28570"/>
            <a:gd name="vf" fmla="val 115470"/>
          </a:avLst>
        </a:prstGeom>
        <a:noFill/>
        <a:ln w="7620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>
            <a:rot lat="1800000" lon="2400000" rev="18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being trustworthy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3365884" y="345672"/>
        <a:ext cx="2108524" cy="1557781"/>
      </dsp:txXfrm>
    </dsp:sp>
    <dsp:sp modelId="{F2AFE704-62FC-46AF-A55A-594A40B20160}">
      <dsp:nvSpPr>
        <dsp:cNvPr id="0" name=""/>
        <dsp:cNvSpPr/>
      </dsp:nvSpPr>
      <dsp:spPr>
        <a:xfrm>
          <a:off x="6194002" y="3117510"/>
          <a:ext cx="1200000" cy="1033959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C94B9-887E-4006-A3BD-F4F7253BB5D0}">
      <dsp:nvSpPr>
        <dsp:cNvPr id="0" name=""/>
        <dsp:cNvSpPr/>
      </dsp:nvSpPr>
      <dsp:spPr>
        <a:xfrm>
          <a:off x="5504209" y="1251177"/>
          <a:ext cx="2971701" cy="2508930"/>
        </a:xfrm>
        <a:prstGeom prst="hexagon">
          <a:avLst>
            <a:gd name="adj" fmla="val 28570"/>
            <a:gd name="vf" fmla="val 115470"/>
          </a:avLst>
        </a:prstGeom>
        <a:noFill/>
        <a:ln w="762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1800000" lon="2400000" rev="18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autonomy</a:t>
          </a:r>
        </a:p>
      </dsp:txBody>
      <dsp:txXfrm>
        <a:off x="5990785" y="1661980"/>
        <a:ext cx="1998549" cy="1687324"/>
      </dsp:txXfrm>
    </dsp:sp>
    <dsp:sp modelId="{DE94593F-F420-489B-8B05-7B2442720F67}">
      <dsp:nvSpPr>
        <dsp:cNvPr id="0" name=""/>
        <dsp:cNvSpPr/>
      </dsp:nvSpPr>
      <dsp:spPr>
        <a:xfrm>
          <a:off x="5221128" y="5299451"/>
          <a:ext cx="1200000" cy="1033959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96476-54EE-460D-A8C1-B2EBE5607C2C}">
      <dsp:nvSpPr>
        <dsp:cNvPr id="0" name=""/>
        <dsp:cNvSpPr/>
      </dsp:nvSpPr>
      <dsp:spPr>
        <a:xfrm>
          <a:off x="5442645" y="4033588"/>
          <a:ext cx="3021536" cy="2484825"/>
        </a:xfrm>
        <a:prstGeom prst="hexagon">
          <a:avLst>
            <a:gd name="adj" fmla="val 28570"/>
            <a:gd name="vf" fmla="val 115470"/>
          </a:avLst>
        </a:pr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1800000" lon="2400000" rev="18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beneficence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5931078" y="4435261"/>
        <a:ext cx="2044670" cy="1681479"/>
      </dsp:txXfrm>
    </dsp:sp>
    <dsp:sp modelId="{D55BAB80-7E62-4183-9175-84356E9DF531}">
      <dsp:nvSpPr>
        <dsp:cNvPr id="0" name=""/>
        <dsp:cNvSpPr/>
      </dsp:nvSpPr>
      <dsp:spPr>
        <a:xfrm>
          <a:off x="2807811" y="5525944"/>
          <a:ext cx="1200000" cy="1033959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C507C-8FE1-48DA-B3FD-2F65E42FDCF9}">
      <dsp:nvSpPr>
        <dsp:cNvPr id="0" name=""/>
        <dsp:cNvSpPr/>
      </dsp:nvSpPr>
      <dsp:spPr>
        <a:xfrm>
          <a:off x="2849731" y="5500347"/>
          <a:ext cx="3096679" cy="2254853"/>
        </a:xfrm>
        <a:prstGeom prst="hexagon">
          <a:avLst>
            <a:gd name="adj" fmla="val 28570"/>
            <a:gd name="vf" fmla="val 115470"/>
          </a:avLst>
        </a:prstGeom>
        <a:noFill/>
        <a:ln w="762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>
            <a:rot lat="1800000" lon="2400000" rev="18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non-maleficence</a:t>
          </a:r>
        </a:p>
      </dsp:txBody>
      <dsp:txXfrm>
        <a:off x="3322525" y="5844613"/>
        <a:ext cx="2151091" cy="1566321"/>
      </dsp:txXfrm>
    </dsp:sp>
    <dsp:sp modelId="{13B64602-58FA-4466-8C80-014FCE626AA6}">
      <dsp:nvSpPr>
        <dsp:cNvPr id="0" name=""/>
        <dsp:cNvSpPr/>
      </dsp:nvSpPr>
      <dsp:spPr>
        <a:xfrm>
          <a:off x="1384382" y="3593767"/>
          <a:ext cx="1200000" cy="1033959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313D7-00F9-4FB5-9D97-2FDB227F756A}">
      <dsp:nvSpPr>
        <dsp:cNvPr id="0" name=""/>
        <dsp:cNvSpPr/>
      </dsp:nvSpPr>
      <dsp:spPr>
        <a:xfrm>
          <a:off x="469649" y="4022591"/>
          <a:ext cx="2833952" cy="2546541"/>
        </a:xfrm>
        <a:prstGeom prst="hexagon">
          <a:avLst>
            <a:gd name="adj" fmla="val 28570"/>
            <a:gd name="vf" fmla="val 115470"/>
          </a:avLst>
        </a:prstGeom>
        <a:noFill/>
        <a:ln w="762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>
            <a:rot lat="1800000" lon="2400000" rev="18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justice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951504" y="4455577"/>
        <a:ext cx="1870242" cy="1680569"/>
      </dsp:txXfrm>
    </dsp:sp>
    <dsp:sp modelId="{A6480917-5CB8-415A-A37E-36DDE308FEB0}">
      <dsp:nvSpPr>
        <dsp:cNvPr id="0" name=""/>
        <dsp:cNvSpPr/>
      </dsp:nvSpPr>
      <dsp:spPr>
        <a:xfrm>
          <a:off x="308338" y="1157971"/>
          <a:ext cx="3119928" cy="2602145"/>
        </a:xfrm>
        <a:prstGeom prst="hexagon">
          <a:avLst>
            <a:gd name="adj" fmla="val 28570"/>
            <a:gd name="vf" fmla="val 115470"/>
          </a:avLst>
        </a:prstGeom>
        <a:noFill/>
        <a:ln w="762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1800000" lon="2400000" rev="18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self-respect</a:t>
          </a:r>
        </a:p>
      </dsp:txBody>
      <dsp:txXfrm>
        <a:off x="816143" y="1581501"/>
        <a:ext cx="2104318" cy="1755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D9446-20E1-4F20-B82A-A1379063C489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C2E5F-D574-4B12-A900-643489CAD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9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C2E5F-D574-4B12-A900-643489CADD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6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C2E5F-D574-4B12-A900-643489CADD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0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Client, coach, HR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C2E5F-D574-4B12-A900-643489CADD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03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C2E5F-D574-4B12-A900-643489CADD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5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C2E5F-D574-4B12-A900-643489CADD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0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C2E5F-D574-4B12-A900-643489CADD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3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F263-3DF1-46E4-86D3-ABB3AEA37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F3BAC-E3C5-4EC7-ABF8-EA7736A1C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E2AA4-2434-46A9-801D-EB1E74FC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986-50B9-4C8C-93B4-483D280684BA}" type="datetimeFigureOut">
              <a:rPr lang="en-GB" smtClean="0"/>
              <a:t>22/11/2019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570D3-091E-491D-8488-9356B428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F6023-9F9A-4411-9F64-A31FC472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82-AAD8-44AF-8EFA-93BABCB74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416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D821-820D-44D7-A63D-8EA16B7D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CE546-B174-4A45-89D8-0DF0FDF6C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76773-7993-43F1-ACAB-76E9BE2A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986-50B9-4C8C-93B4-483D280684BA}" type="datetimeFigureOut">
              <a:rPr lang="en-GB" smtClean="0"/>
              <a:t>22/11/2019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A1C8-6166-4B31-9647-5CECDF56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FA037-15BA-4471-B958-997FDE51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82-AAD8-44AF-8EFA-93BABCB74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83464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BA6F03-655B-4EB3-ABA1-B6E997D45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2A05C-9B8D-4B99-A3C3-556E99020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CEC7A-CC35-4E6A-A716-FF76ED4D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986-50B9-4C8C-93B4-483D280684BA}" type="datetimeFigureOut">
              <a:rPr lang="en-GB" smtClean="0"/>
              <a:t>22/11/2019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938A6-1F62-4D0E-9538-BE1BA21F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B6DE1-244F-4AFC-AB98-EB85FEB1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82-AAD8-44AF-8EFA-93BABCB74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1850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5593-6E31-4332-A4BB-C13FF4AA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07C9B-00DA-41D8-972B-82BF9E4FA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69FE9-8D42-44F1-91DA-12C784F5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986-50B9-4C8C-93B4-483D280684BA}" type="datetimeFigureOut">
              <a:rPr lang="en-GB" smtClean="0"/>
              <a:t>22/11/2019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16A77-CBB6-4311-9A41-0FC880D8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8F94C-B193-4C28-B84E-29E19547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82-AAD8-44AF-8EFA-93BABCB74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0342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EF36-05FD-42D7-88DA-EBD76ECF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34426-2FB6-4C39-8CED-56B5F1B34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86EA6-9397-43D2-B46B-DD78C9EC8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986-50B9-4C8C-93B4-483D280684BA}" type="datetimeFigureOut">
              <a:rPr lang="en-GB" smtClean="0"/>
              <a:t>22/11/2019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E1D41-A2E8-40EB-A7BD-A09C545C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DDE8-9FC4-460A-9C16-601522E6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82-AAD8-44AF-8EFA-93BABCB74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65754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BD87-5F57-4D42-985F-F789E78C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79AFC-7E6C-4074-B5AB-3260DFBE5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EF72E-90FD-4447-B85B-5337C4EE0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D3DEA-A245-49CC-A16F-4B610009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986-50B9-4C8C-93B4-483D280684BA}" type="datetimeFigureOut">
              <a:rPr lang="en-GB" smtClean="0"/>
              <a:t>22/11/2019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DD41E-F026-47BC-B4C0-7B849F25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98E75-5549-4013-8DE2-DE6D0C87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82-AAD8-44AF-8EFA-93BABCB74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75435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5A13-EEBF-4E81-9F13-6D11E902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F4494-D05B-41DF-A3F3-44537488D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F4B34-3C29-42F6-8CA1-DEF8787FC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FA526-5176-44BA-BC99-8CEAEC2C3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8F9BC-C369-42B8-9D96-97D316B6A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0D57C-30C8-48E0-B0C6-9E4FAAFC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986-50B9-4C8C-93B4-483D280684BA}" type="datetimeFigureOut">
              <a:rPr lang="en-GB" smtClean="0"/>
              <a:t>22/11/2019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416C3-DF26-4726-95BC-1E1705FB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3E7DB-BE22-4BE9-A3C1-B3451544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82-AAD8-44AF-8EFA-93BABCB74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43172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2759-B883-41D1-A3D1-FBCE04D8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06227-80E5-440E-A580-A9F1B810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986-50B9-4C8C-93B4-483D280684BA}" type="datetimeFigureOut">
              <a:rPr lang="en-GB" smtClean="0"/>
              <a:t>22/11/2019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CC5FC-8828-4DE6-B5FE-A1B40B59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D5FC4-33D5-415C-9556-6A63A510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82-AAD8-44AF-8EFA-93BABCB74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00965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57D78-E1AF-41B1-9239-D11AF3F4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986-50B9-4C8C-93B4-483D280684BA}" type="datetimeFigureOut">
              <a:rPr lang="en-GB" smtClean="0"/>
              <a:t>22/11/2019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18DE1-B23F-4731-B115-B683E06F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0F272-7EAB-4369-8785-CB85A872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82-AAD8-44AF-8EFA-93BABCB74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9441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FE1F-BD87-4B40-8BBF-7CC751A1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42679-C1CE-4E33-8C02-054D26EBE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88D17-35D2-45EF-9ABB-40101AE99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2C0FC-9AC0-4F8F-810B-4470B5FD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986-50B9-4C8C-93B4-483D280684BA}" type="datetimeFigureOut">
              <a:rPr lang="en-GB" smtClean="0"/>
              <a:t>22/11/2019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B59BB-C4BF-481F-B054-2B6800C0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E7510-4EC7-42D7-9043-D5236068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82-AAD8-44AF-8EFA-93BABCB74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38271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0412F-DD5D-47E1-8807-B7513588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59727-2BB5-41F8-A3BA-FD2218C16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14AA4-1218-49FD-A1B6-DC1C5AE5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FE30F-33EF-49D9-8D04-A0E89B20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986-50B9-4C8C-93B4-483D280684BA}" type="datetimeFigureOut">
              <a:rPr lang="en-GB" smtClean="0"/>
              <a:t>22/11/2019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25CDE-83BA-4721-B028-4B802D0A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7E7B2-0AEC-4D4A-B56F-8A633267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82-AAD8-44AF-8EFA-93BABCB74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981443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BFED95-8D01-4AAA-8AF4-DA73C8DC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B8201-250C-4AC6-9A98-72ACC48D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53B6B-F24D-43E1-9C3D-7A74A46E9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47986-50B9-4C8C-93B4-483D280684BA}" type="datetimeFigureOut">
              <a:rPr lang="en-GB" smtClean="0"/>
              <a:t>22/11/2019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32968-D281-4C53-B0F2-C5E2AA7E8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DA73E-5C97-446C-86FB-299A9F261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982-AAD8-44AF-8EFA-93BABCB74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6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eograph.org.uk/profile/13202" TargetMode="External"/><Relationship Id="rId4" Type="http://schemas.openxmlformats.org/officeDocument/2006/relationships/hyperlink" Target="http://creativecommons.org/licenses/by-sa/2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MoreToTheShell-9902825/?utm_source=link-attribution&amp;utm_medium=referral&amp;utm_campaign=image&amp;utm_content=3887608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?utm_source=link-attribution&amp;utm_medium=referral&amp;utm_campaign=image&amp;utm_content=388760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ylanmullins?utm_source=unsplash&amp;utm_medium=referral&amp;utm_content=creditCopyTex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unsplash.com/s/photos/giraffes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1BB4-1CA7-4393-A6D4-6FCB56D75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Ethical aspects of coaching and mentoring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21A95-0CAC-48B6-B505-40ECEDEFA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758" y="3916545"/>
            <a:ext cx="9144000" cy="1655762"/>
          </a:xfrm>
        </p:spPr>
        <p:txBody>
          <a:bodyPr/>
          <a:lstStyle/>
          <a:p>
            <a:r>
              <a:rPr lang="en-GB" b="1" dirty="0"/>
              <a:t>York St John Mentor Leadership Programme</a:t>
            </a:r>
          </a:p>
          <a:p>
            <a:r>
              <a:rPr lang="en-GB" b="1" dirty="0"/>
              <a:t>Day 2, </a:t>
            </a:r>
            <a:r>
              <a:rPr lang="en-GB" b="1"/>
              <a:t>November </a:t>
            </a:r>
            <a:r>
              <a:rPr lang="en-GB" b="1" smtClean="0"/>
              <a:t>22</a:t>
            </a:r>
            <a:r>
              <a:rPr lang="en-GB" b="1" baseline="30000" smtClean="0"/>
              <a:t>nd</a:t>
            </a:r>
            <a:r>
              <a:rPr lang="en-GB" b="1" smtClean="0"/>
              <a:t> </a:t>
            </a:r>
            <a:r>
              <a:rPr lang="en-GB" b="1" smtClean="0"/>
              <a:t>2019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CD1F0-4B88-4CBE-BBB4-17F0A9C1F737}"/>
              </a:ext>
            </a:extLst>
          </p:cNvPr>
          <p:cNvSpPr txBox="1"/>
          <p:nvPr/>
        </p:nvSpPr>
        <p:spPr>
          <a:xfrm>
            <a:off x="6742387" y="6369269"/>
            <a:ext cx="5270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Quad, York St John University, Lord Mayor's Walk 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cc-by-</a:t>
            </a:r>
            <a:r>
              <a:rPr lang="en-GB" sz="1100" dirty="0" err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/2.0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 - © 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hlinkClick r:id="rId5" tooltip="View pro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Robin </a:t>
            </a:r>
            <a:r>
              <a:rPr lang="en-GB" sz="1100" dirty="0" err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hlinkClick r:id="rId5" tooltip="View pro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Sones</a:t>
            </a:r>
            <a:endParaRPr lang="en-GB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0607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BE4852B-4C71-48E8-AF0E-19F4721D2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58" y="1913021"/>
            <a:ext cx="5369916" cy="4253896"/>
          </a:xfrm>
        </p:spPr>
        <p:txBody>
          <a:bodyPr anchor="t">
            <a:normAutofit/>
          </a:bodyPr>
          <a:lstStyle/>
          <a:p>
            <a:pPr marL="0" indent="0" fontAlgn="base">
              <a:buNone/>
            </a:pPr>
            <a:r>
              <a:rPr lang="en-GB" sz="3200" dirty="0"/>
              <a:t>“the domain of obedience to the unenforceable…doing right where there is no-one to make you do it but yourself.” </a:t>
            </a:r>
            <a:endParaRPr lang="en-US" sz="3200" dirty="0">
              <a:cs typeface="Calibri"/>
            </a:endParaRPr>
          </a:p>
          <a:p>
            <a:pPr marL="0" indent="0" fontAlgn="base">
              <a:buNone/>
            </a:pPr>
            <a:endParaRPr lang="en-GB" sz="3200" dirty="0"/>
          </a:p>
          <a:p>
            <a:pPr marL="0" indent="0" fontAlgn="base">
              <a:buNone/>
            </a:pPr>
            <a:endParaRPr lang="en-GB" sz="3200" dirty="0"/>
          </a:p>
          <a:p>
            <a:pPr marL="0" indent="0" fontAlgn="base">
              <a:buNone/>
            </a:pPr>
            <a:r>
              <a:rPr lang="en-GB" sz="1200" dirty="0"/>
              <a:t>John Fletcher Moulton, quoted in Williams &amp; Anderson 2006,  p. 92</a:t>
            </a:r>
            <a:r>
              <a:rPr lang="en-US" sz="1200" dirty="0"/>
              <a:t>​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67ACC99-8845-406A-A8D1-EA5BA902D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r="22430" b="2"/>
          <a:stretch/>
        </p:blipFill>
        <p:spPr>
          <a:xfrm>
            <a:off x="6261020" y="90661"/>
            <a:ext cx="5847300" cy="6076256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9214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962B7776-F197-40D5-9C7B-FFC1F6A17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8" b="41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8A0D7E-F866-4A3B-926A-8C12F695B9BE}"/>
              </a:ext>
            </a:extLst>
          </p:cNvPr>
          <p:cNvSpPr txBox="1"/>
          <p:nvPr/>
        </p:nvSpPr>
        <p:spPr>
          <a:xfrm>
            <a:off x="356839" y="354382"/>
            <a:ext cx="506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The two selves of the coach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718FE-6A69-4679-B88D-D3A873645216}"/>
              </a:ext>
            </a:extLst>
          </p:cNvPr>
          <p:cNvSpPr txBox="1"/>
          <p:nvPr/>
        </p:nvSpPr>
        <p:spPr>
          <a:xfrm>
            <a:off x="5216566" y="2218106"/>
            <a:ext cx="210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competent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78980-36F7-40DC-BF68-75D85ED77CBB}"/>
              </a:ext>
            </a:extLst>
          </p:cNvPr>
          <p:cNvSpPr txBox="1"/>
          <p:nvPr/>
        </p:nvSpPr>
        <p:spPr>
          <a:xfrm>
            <a:off x="5368384" y="4538053"/>
            <a:ext cx="162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dialogical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76E307-4880-4F35-B906-B50B6F228CEF}"/>
              </a:ext>
            </a:extLst>
          </p:cNvPr>
          <p:cNvSpPr/>
          <p:nvPr/>
        </p:nvSpPr>
        <p:spPr>
          <a:xfrm>
            <a:off x="173421" y="6225602"/>
            <a:ext cx="20652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Source: Bachkirova 2016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948570-C6B1-4C2E-8C34-C88AB4FCAA06}"/>
              </a:ext>
            </a:extLst>
          </p:cNvPr>
          <p:cNvSpPr/>
          <p:nvPr/>
        </p:nvSpPr>
        <p:spPr>
          <a:xfrm>
            <a:off x="9387474" y="6364102"/>
            <a:ext cx="2631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Image by 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Marcel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Prueske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 from 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Pixabay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GB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83F1-AAC1-4E00-9399-7DE6EF45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99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4F280-F8EB-40A9-8C95-5A93DCBD5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40" y="1193964"/>
            <a:ext cx="9971036" cy="520101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b="1" dirty="0">
                <a:solidFill>
                  <a:prstClr val="black"/>
                </a:solidFill>
              </a:rPr>
              <a:t>Bachkirova, T. (2016). The self of the coach: conceptualisation, issues, and opportunities for practitioner development. </a:t>
            </a:r>
            <a:r>
              <a:rPr lang="en-GB" sz="1800" b="1" i="1" dirty="0">
                <a:solidFill>
                  <a:prstClr val="black"/>
                </a:solidFill>
              </a:rPr>
              <a:t>Consulting Psychology Journal: Practice and Research</a:t>
            </a:r>
            <a:r>
              <a:rPr lang="en-GB" sz="1800" b="1" dirty="0">
                <a:solidFill>
                  <a:prstClr val="black"/>
                </a:solidFill>
              </a:rPr>
              <a:t>, 68 (2), pp. 143-156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British Association for Counselling and Psychotherapy. (2018). </a:t>
            </a:r>
            <a:r>
              <a:rPr lang="en-GB" sz="1800" b="1" i="1" dirty="0"/>
              <a:t>Ethical framework for the counselling professions</a:t>
            </a:r>
            <a:r>
              <a:rPr lang="en-GB" sz="1800" b="1" dirty="0"/>
              <a:t>. Lutterworth: BACP Publications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Hay, J. (2007). </a:t>
            </a:r>
            <a:r>
              <a:rPr lang="en-GB" sz="1800" b="1" i="1" dirty="0"/>
              <a:t>Reflective practice and supervision for coaches</a:t>
            </a:r>
            <a:r>
              <a:rPr lang="en-GB" sz="1800" b="1" dirty="0"/>
              <a:t>. Maidenhead: Open University Press.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Sills, C. (1996). </a:t>
            </a:r>
            <a:r>
              <a:rPr lang="en-GB" sz="1800" b="1" i="1" dirty="0"/>
              <a:t>Contracts in counselling and psychotherapy</a:t>
            </a:r>
            <a:r>
              <a:rPr lang="en-GB" sz="1800" b="1" dirty="0"/>
              <a:t>. London: Sage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Western, S. (2012). </a:t>
            </a:r>
            <a:r>
              <a:rPr lang="en-GB" sz="1800" b="1" i="1" dirty="0"/>
              <a:t>Coaching and mentoring: A critical text</a:t>
            </a:r>
            <a:r>
              <a:rPr lang="en-GB" sz="1800" b="1" dirty="0"/>
              <a:t>. London: Sage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Williams, P. &amp; Anderson, S. (2006). </a:t>
            </a:r>
            <a:r>
              <a:rPr lang="en-GB" sz="1800" b="1" i="1" dirty="0"/>
              <a:t>Law and ethics in coaching</a:t>
            </a:r>
            <a:r>
              <a:rPr lang="en-GB" sz="1800" b="1" dirty="0"/>
              <a:t>. Hoboken, NJ: John Wiley &amp; Sons</a:t>
            </a:r>
          </a:p>
        </p:txBody>
      </p:sp>
    </p:spTree>
    <p:extLst>
      <p:ext uri="{BB962C8B-B14F-4D97-AF65-F5344CB8AC3E}">
        <p14:creationId xmlns:p14="http://schemas.microsoft.com/office/powerpoint/2010/main" val="373103502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2324-819B-43AC-BA8B-B2B23305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/>
              <a:t>Three aspects of a coaching contract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C63602-8B6B-4A3A-A82F-66A90434A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41217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/>
              <a:t>Procedural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Professional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Psychological</a:t>
            </a:r>
          </a:p>
          <a:p>
            <a:pPr marL="0" indent="0">
              <a:buNone/>
            </a:pPr>
            <a:endParaRPr lang="en-US" sz="3200" b="1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GB" sz="1200" b="1" dirty="0">
                <a:solidFill>
                  <a:schemeClr val="tx1">
                    <a:lumMod val="85000"/>
                  </a:schemeClr>
                </a:solidFill>
              </a:rPr>
              <a:t>Source for slides on contracting: Hay 2007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brick, stone&#10;&#10;Description automatically generated">
            <a:extLst>
              <a:ext uri="{FF2B5EF4-FFF2-40B4-BE49-F238E27FC236}">
                <a16:creationId xmlns:a16="http://schemas.microsoft.com/office/drawing/2014/main" id="{0288254E-A7A7-4F11-9884-CD598CD20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815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546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807C6C9-8A6D-4A79-999C-98D367FD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06" y="717266"/>
            <a:ext cx="4025327" cy="5367917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2800" b="1" dirty="0">
                <a:solidFill>
                  <a:srgbClr val="FFFFFF"/>
                </a:solidFill>
              </a:rPr>
              <a:t>The procedural contract</a:t>
            </a:r>
            <a:r>
              <a:rPr lang="en-US" sz="2300" b="1" dirty="0">
                <a:solidFill>
                  <a:srgbClr val="FFFFFF"/>
                </a:solidFill>
              </a:rPr>
              <a:t/>
            </a:r>
            <a:br>
              <a:rPr lang="en-US" sz="2300" b="1" dirty="0">
                <a:solidFill>
                  <a:srgbClr val="FFFFFF"/>
                </a:solidFill>
              </a:rPr>
            </a:br>
            <a:r>
              <a:rPr lang="en-US" sz="2300" b="1" dirty="0">
                <a:solidFill>
                  <a:srgbClr val="FFFFFF"/>
                </a:solidFill>
              </a:rPr>
              <a:t/>
            </a:r>
            <a:br>
              <a:rPr lang="en-US" sz="2300" b="1" dirty="0">
                <a:solidFill>
                  <a:srgbClr val="FFFFFF"/>
                </a:solidFill>
              </a:rPr>
            </a:br>
            <a:r>
              <a:rPr lang="en-US" sz="2300" b="1" dirty="0">
                <a:solidFill>
                  <a:srgbClr val="FFFFFF"/>
                </a:solidFill>
              </a:rPr>
              <a:t/>
            </a:r>
            <a:br>
              <a:rPr lang="en-US" sz="2300" b="1" dirty="0">
                <a:solidFill>
                  <a:srgbClr val="FFFFFF"/>
                </a:solidFill>
              </a:rPr>
            </a:br>
            <a:r>
              <a:rPr lang="en-GB" sz="2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Dates, times and duration of sessions</a:t>
            </a:r>
            <a:br>
              <a:rPr lang="en-GB" sz="2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GB" sz="2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GB" sz="2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Arrangements for taking and storing notes</a:t>
            </a:r>
            <a:br>
              <a:rPr lang="en-GB" sz="2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GB" sz="2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GB" sz="2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Arrangements for cancellations</a:t>
            </a:r>
            <a:br>
              <a:rPr lang="en-GB" sz="2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GB" sz="2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GB" sz="2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Boundaries of confidentiality</a:t>
            </a:r>
            <a:r>
              <a:rPr lang="en-GB" sz="23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3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endParaRPr lang="en-US" sz="23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D514161-6E74-4258-93FE-09A5F43C1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23089" b="-1"/>
          <a:stretch/>
        </p:blipFill>
        <p:spPr>
          <a:xfrm>
            <a:off x="5200094" y="492573"/>
            <a:ext cx="6461000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7420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3543-F378-4460-9502-CDCAEFD5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271604-E469-48FD-82EF-EF47B53B41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070253"/>
              </p:ext>
            </p:extLst>
          </p:nvPr>
        </p:nvGraphicFramePr>
        <p:xfrm>
          <a:off x="838200" y="1516006"/>
          <a:ext cx="10515600" cy="395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D089E2-F5AE-4FC5-9B1C-ED55915116BF}"/>
              </a:ext>
            </a:extLst>
          </p:cNvPr>
          <p:cNvSpPr/>
          <p:nvPr/>
        </p:nvSpPr>
        <p:spPr>
          <a:xfrm>
            <a:off x="567559" y="2926528"/>
            <a:ext cx="2585544" cy="115088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no understanding of self or situation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3469EE-BA1C-409F-ABF5-CC7974906F4A}"/>
              </a:ext>
            </a:extLst>
          </p:cNvPr>
          <p:cNvSpPr/>
          <p:nvPr/>
        </p:nvSpPr>
        <p:spPr>
          <a:xfrm>
            <a:off x="9038899" y="2853559"/>
            <a:ext cx="2942898" cy="115088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good understanding of self or situation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A14F50-B85F-4A89-8A95-02087D2FD0BC}"/>
              </a:ext>
            </a:extLst>
          </p:cNvPr>
          <p:cNvSpPr/>
          <p:nvPr/>
        </p:nvSpPr>
        <p:spPr>
          <a:xfrm>
            <a:off x="4803228" y="240533"/>
            <a:ext cx="2585544" cy="115088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‘hard,’ verifiable, sensory-based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4D6766-D273-4E6F-819C-D60F337C90C8}"/>
              </a:ext>
            </a:extLst>
          </p:cNvPr>
          <p:cNvSpPr/>
          <p:nvPr/>
        </p:nvSpPr>
        <p:spPr>
          <a:xfrm>
            <a:off x="4803228" y="5612524"/>
            <a:ext cx="2585544" cy="115088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‘soft,’ subjective, emergent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349DA4-487B-4489-AA62-773CABA4876B}"/>
              </a:ext>
            </a:extLst>
          </p:cNvPr>
          <p:cNvSpPr/>
          <p:nvPr/>
        </p:nvSpPr>
        <p:spPr>
          <a:xfrm>
            <a:off x="425669" y="6148137"/>
            <a:ext cx="1330942" cy="43248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Source: Sills 1996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6A3657-5031-479E-A765-FDC62BBA33FB}"/>
              </a:ext>
            </a:extLst>
          </p:cNvPr>
          <p:cNvSpPr/>
          <p:nvPr/>
        </p:nvSpPr>
        <p:spPr>
          <a:xfrm>
            <a:off x="210203" y="156460"/>
            <a:ext cx="2684456" cy="142868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The professional contract</a:t>
            </a:r>
          </a:p>
        </p:txBody>
      </p:sp>
    </p:spTree>
    <p:extLst>
      <p:ext uri="{BB962C8B-B14F-4D97-AF65-F5344CB8AC3E}">
        <p14:creationId xmlns:p14="http://schemas.microsoft.com/office/powerpoint/2010/main" val="9707374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0530B9-5DEB-4D7C-9955-E988ABE46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90530B9-5DEB-4D7C-9955-E988ABE46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BA8543-1EB3-4009-8FA7-6633132D1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DBA8543-1EB3-4009-8FA7-6633132D1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9643E8-992D-4A89-97EB-D9A1D24AA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F9643E8-992D-4A89-97EB-D9A1D24AA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926005-D082-4D56-A013-C1E2FA5F0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0926005-D082-4D56-A013-C1E2FA5F0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BD0F7F-8B01-4B17-AEF9-3E4AE5FCD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52860"/>
          <a:stretch/>
        </p:blipFill>
        <p:spPr>
          <a:xfrm>
            <a:off x="5861001" y="381001"/>
            <a:ext cx="6330999" cy="6477002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528D3-A180-400F-BE42-5B13DB8985A3}"/>
              </a:ext>
            </a:extLst>
          </p:cNvPr>
          <p:cNvSpPr txBox="1"/>
          <p:nvPr/>
        </p:nvSpPr>
        <p:spPr>
          <a:xfrm>
            <a:off x="283780" y="300433"/>
            <a:ext cx="4745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psychological contract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F9374-826D-4CC8-946B-1F333DC5C225}"/>
              </a:ext>
            </a:extLst>
          </p:cNvPr>
          <p:cNvSpPr txBox="1"/>
          <p:nvPr/>
        </p:nvSpPr>
        <p:spPr>
          <a:xfrm>
            <a:off x="283780" y="1217617"/>
            <a:ext cx="663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are our respective rights and responsibilities?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9C256-6572-4B57-8A54-00026CE081D1}"/>
              </a:ext>
            </a:extLst>
          </p:cNvPr>
          <p:cNvSpPr txBox="1"/>
          <p:nvPr/>
        </p:nvSpPr>
        <p:spPr>
          <a:xfrm>
            <a:off x="283780" y="2081834"/>
            <a:ext cx="495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level of honesty / disclosure are we looking for?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F95AC-605D-44C3-BF8B-FCBFEB363885}"/>
              </a:ext>
            </a:extLst>
          </p:cNvPr>
          <p:cNvSpPr txBox="1"/>
          <p:nvPr/>
        </p:nvSpPr>
        <p:spPr>
          <a:xfrm>
            <a:off x="283780" y="3315383"/>
            <a:ext cx="495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level of challenge will there be?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BF6FE4-AC88-4C3B-A468-4DEBC6A08C58}"/>
              </a:ext>
            </a:extLst>
          </p:cNvPr>
          <p:cNvSpPr txBox="1"/>
          <p:nvPr/>
        </p:nvSpPr>
        <p:spPr>
          <a:xfrm>
            <a:off x="283780" y="4179007"/>
            <a:ext cx="495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will we address any problems that arise in the relationship?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C1A1FB-E898-478A-A38F-574DE88E83CF}"/>
              </a:ext>
            </a:extLst>
          </p:cNvPr>
          <p:cNvSpPr txBox="1"/>
          <p:nvPr/>
        </p:nvSpPr>
        <p:spPr>
          <a:xfrm>
            <a:off x="283780" y="5360994"/>
            <a:ext cx="581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unconscious assumptions might we be making?</a:t>
            </a:r>
          </a:p>
        </p:txBody>
      </p:sp>
    </p:spTree>
    <p:extLst>
      <p:ext uri="{BB962C8B-B14F-4D97-AF65-F5344CB8AC3E}">
        <p14:creationId xmlns:p14="http://schemas.microsoft.com/office/powerpoint/2010/main" val="2887638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4DF0-05CD-42A7-9A69-18A9E668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048" y="892330"/>
            <a:ext cx="3085836" cy="338012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three-cornered contract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3FB55-E023-46C2-8636-95F58C211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9" r="9534" b="-1"/>
          <a:stretch/>
        </p:blipFill>
        <p:spPr>
          <a:xfrm>
            <a:off x="19" y="10"/>
            <a:ext cx="8403002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FC4497-2464-44F6-B370-CE589691D9AC}"/>
              </a:ext>
            </a:extLst>
          </p:cNvPr>
          <p:cNvSpPr txBox="1"/>
          <p:nvPr/>
        </p:nvSpPr>
        <p:spPr>
          <a:xfrm>
            <a:off x="8647701" y="5893147"/>
            <a:ext cx="3085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Source for this slide and next one: Hay 2007</a:t>
            </a:r>
          </a:p>
        </p:txBody>
      </p:sp>
    </p:spTree>
    <p:extLst>
      <p:ext uri="{BB962C8B-B14F-4D97-AF65-F5344CB8AC3E}">
        <p14:creationId xmlns:p14="http://schemas.microsoft.com/office/powerpoint/2010/main" val="200301381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iraffe standing next to a fence&#10;&#10;Description automatically generated">
            <a:extLst>
              <a:ext uri="{FF2B5EF4-FFF2-40B4-BE49-F238E27FC236}">
                <a16:creationId xmlns:a16="http://schemas.microsoft.com/office/drawing/2014/main" id="{7FF669A7-18EE-42C5-964C-1D1205434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6A18E-0CA4-405B-B0A2-EAF28238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multi-cornered contract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3AA87CE-41AE-434A-807D-8E1B3FE0981E}"/>
              </a:ext>
            </a:extLst>
          </p:cNvPr>
          <p:cNvSpPr/>
          <p:nvPr/>
        </p:nvSpPr>
        <p:spPr>
          <a:xfrm>
            <a:off x="237898" y="6357927"/>
            <a:ext cx="2408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GB" sz="1200" dirty="0">
                <a:solidFill>
                  <a:srgbClr val="767676"/>
                </a:solidFill>
                <a:latin typeface="-apple-system"/>
                <a:hlinkClick r:id="rId3"/>
              </a:rPr>
              <a:t>Dylan Mullins</a:t>
            </a:r>
            <a:r>
              <a:rPr lang="en-GB" sz="12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GB" sz="1200" dirty="0" err="1">
                <a:solidFill>
                  <a:srgbClr val="767676"/>
                </a:solidFill>
                <a:latin typeface="-apple-system"/>
                <a:hlinkClick r:id="rId4"/>
              </a:rPr>
              <a:t>Unsplash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4643555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7C1E3A5-D5EE-4909-9447-19F172BB7A7B}"/>
              </a:ext>
            </a:extLst>
          </p:cNvPr>
          <p:cNvSpPr/>
          <p:nvPr/>
        </p:nvSpPr>
        <p:spPr>
          <a:xfrm>
            <a:off x="397002" y="1587187"/>
            <a:ext cx="2232597" cy="3010064"/>
          </a:xfrm>
          <a:prstGeom prst="triangle">
            <a:avLst>
              <a:gd name="adj" fmla="val 4956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B92004D-0394-42E8-BE83-B7EBEBB0702A}"/>
              </a:ext>
            </a:extLst>
          </p:cNvPr>
          <p:cNvSpPr/>
          <p:nvPr/>
        </p:nvSpPr>
        <p:spPr>
          <a:xfrm>
            <a:off x="8547943" y="659259"/>
            <a:ext cx="2232597" cy="3010064"/>
          </a:xfrm>
          <a:prstGeom prst="triangle">
            <a:avLst>
              <a:gd name="adj" fmla="val 495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12215A9-9F4A-470C-89AE-D91EF0584EEB}"/>
              </a:ext>
            </a:extLst>
          </p:cNvPr>
          <p:cNvSpPr/>
          <p:nvPr/>
        </p:nvSpPr>
        <p:spPr>
          <a:xfrm>
            <a:off x="4245048" y="3377466"/>
            <a:ext cx="2232597" cy="3010064"/>
          </a:xfrm>
          <a:prstGeom prst="triangle">
            <a:avLst>
              <a:gd name="adj" fmla="val 495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8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F7D15-988C-48D0-9505-F95745182C6C}"/>
              </a:ext>
            </a:extLst>
          </p:cNvPr>
          <p:cNvSpPr txBox="1"/>
          <p:nvPr/>
        </p:nvSpPr>
        <p:spPr>
          <a:xfrm>
            <a:off x="3170771" y="3860547"/>
            <a:ext cx="116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mentee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12FE4-DE9A-4F83-97EC-04C950DAE4D5}"/>
              </a:ext>
            </a:extLst>
          </p:cNvPr>
          <p:cNvSpPr txBox="1"/>
          <p:nvPr/>
        </p:nvSpPr>
        <p:spPr>
          <a:xfrm>
            <a:off x="315463" y="4882498"/>
            <a:ext cx="1130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mentor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DA4D5-DEB5-4647-A783-0C014534B77C}"/>
              </a:ext>
            </a:extLst>
          </p:cNvPr>
          <p:cNvSpPr txBox="1"/>
          <p:nvPr/>
        </p:nvSpPr>
        <p:spPr>
          <a:xfrm>
            <a:off x="138887" y="1125522"/>
            <a:ext cx="176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organisation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D44A3-0E94-4ABA-88B8-FCB54741FC43}"/>
              </a:ext>
            </a:extLst>
          </p:cNvPr>
          <p:cNvSpPr txBox="1"/>
          <p:nvPr/>
        </p:nvSpPr>
        <p:spPr>
          <a:xfrm>
            <a:off x="7075858" y="515444"/>
            <a:ext cx="176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organisation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08035-2559-490C-933E-DB821ACBE245}"/>
              </a:ext>
            </a:extLst>
          </p:cNvPr>
          <p:cNvSpPr txBox="1"/>
          <p:nvPr/>
        </p:nvSpPr>
        <p:spPr>
          <a:xfrm>
            <a:off x="7567965" y="3321032"/>
            <a:ext cx="1130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mentor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6A766-960C-4B13-A519-971E2FD12080}"/>
              </a:ext>
            </a:extLst>
          </p:cNvPr>
          <p:cNvSpPr txBox="1"/>
          <p:nvPr/>
        </p:nvSpPr>
        <p:spPr>
          <a:xfrm>
            <a:off x="10811668" y="2239121"/>
            <a:ext cx="116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mentee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308234-DA56-4D8D-9647-8DA5C71A67CB}"/>
              </a:ext>
            </a:extLst>
          </p:cNvPr>
          <p:cNvSpPr txBox="1"/>
          <p:nvPr/>
        </p:nvSpPr>
        <p:spPr>
          <a:xfrm>
            <a:off x="7075858" y="4509705"/>
            <a:ext cx="116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mentee</a:t>
            </a:r>
            <a:endParaRPr lang="en-GB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1960D3-2587-4473-94DC-9C3F3DE0466D}"/>
              </a:ext>
            </a:extLst>
          </p:cNvPr>
          <p:cNvSpPr txBox="1"/>
          <p:nvPr/>
        </p:nvSpPr>
        <p:spPr>
          <a:xfrm>
            <a:off x="4704808" y="2469953"/>
            <a:ext cx="176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organisation</a:t>
            </a:r>
            <a:endParaRPr lang="en-GB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5DBDF3-9B84-44E6-AA5E-58851C5A1C4A}"/>
              </a:ext>
            </a:extLst>
          </p:cNvPr>
          <p:cNvSpPr txBox="1"/>
          <p:nvPr/>
        </p:nvSpPr>
        <p:spPr>
          <a:xfrm>
            <a:off x="3672145" y="6100427"/>
            <a:ext cx="1130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mentor</a:t>
            </a:r>
            <a:endParaRPr lang="en-GB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2B0FE8-584D-49FA-B8BD-2AC7A7EAAA08}"/>
              </a:ext>
            </a:extLst>
          </p:cNvPr>
          <p:cNvSpPr txBox="1"/>
          <p:nvPr/>
        </p:nvSpPr>
        <p:spPr>
          <a:xfrm>
            <a:off x="9664241" y="6177370"/>
            <a:ext cx="1451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Source: Hay 2007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807FB2-7D2E-4E09-BB99-00A6BBA5FB47}"/>
              </a:ext>
            </a:extLst>
          </p:cNvPr>
          <p:cNvSpPr txBox="1"/>
          <p:nvPr/>
        </p:nvSpPr>
        <p:spPr>
          <a:xfrm>
            <a:off x="2378211" y="90667"/>
            <a:ext cx="409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Psychological distances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CC745D-F16A-4D89-A31E-F87B64B45806}"/>
              </a:ext>
            </a:extLst>
          </p:cNvPr>
          <p:cNvSpPr txBox="1"/>
          <p:nvPr/>
        </p:nvSpPr>
        <p:spPr>
          <a:xfrm>
            <a:off x="1446414" y="3321031"/>
            <a:ext cx="642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28BE04-9429-4431-A715-62E6B3E7D007}"/>
              </a:ext>
            </a:extLst>
          </p:cNvPr>
          <p:cNvSpPr txBox="1"/>
          <p:nvPr/>
        </p:nvSpPr>
        <p:spPr>
          <a:xfrm>
            <a:off x="8847801" y="1933458"/>
            <a:ext cx="642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867D2C-5BCE-407C-9FD8-D2B3DA977480}"/>
              </a:ext>
            </a:extLst>
          </p:cNvPr>
          <p:cNvSpPr txBox="1"/>
          <p:nvPr/>
        </p:nvSpPr>
        <p:spPr>
          <a:xfrm>
            <a:off x="5586479" y="4181278"/>
            <a:ext cx="642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529431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19BB215-32AB-4428-9952-C2C74E43D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598443"/>
              </p:ext>
            </p:extLst>
          </p:nvPr>
        </p:nvGraphicFramePr>
        <p:xfrm>
          <a:off x="2142358" y="-449317"/>
          <a:ext cx="8735848" cy="7756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3FAF67-8F51-4D95-97AD-F9DFAA7C00BC}"/>
              </a:ext>
            </a:extLst>
          </p:cNvPr>
          <p:cNvSpPr txBox="1"/>
          <p:nvPr/>
        </p:nvSpPr>
        <p:spPr>
          <a:xfrm>
            <a:off x="0" y="6300321"/>
            <a:ext cx="482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</a:rPr>
              <a:t>Source: British Association for Counselling and Psychotherapy 2018</a:t>
            </a:r>
          </a:p>
        </p:txBody>
      </p:sp>
    </p:spTree>
    <p:extLst>
      <p:ext uri="{BB962C8B-B14F-4D97-AF65-F5344CB8AC3E}">
        <p14:creationId xmlns:p14="http://schemas.microsoft.com/office/powerpoint/2010/main" val="698788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A5CF2E-2C63-4A1B-9B7A-DBA6ABFAA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4A5CF2E-2C63-4A1B-9B7A-DBA6ABFAA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5FF125-5113-49DE-BE0C-A666EE158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E5FF125-5113-49DE-BE0C-A666EE158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447937-BA74-4C10-BB90-C0FF5FDA3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9447937-BA74-4C10-BB90-C0FF5FDA3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38BDA-D1D6-4D31-B3D7-B8718232E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41D38BDA-D1D6-4D31-B3D7-B8718232E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9C94B9-887E-4006-A3BD-F4F7253BB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69C94B9-887E-4006-A3BD-F4F7253BB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AFE704-62FC-46AF-A55A-594A40B20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2AFE704-62FC-46AF-A55A-594A40B20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396476-54EE-460D-A8C1-B2EBE5607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E396476-54EE-460D-A8C1-B2EBE5607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4593F-F420-489B-8B05-7B2442720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DE94593F-F420-489B-8B05-7B2442720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2C507C-8FE1-48DA-B3FD-2F65E42FD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92C507C-8FE1-48DA-B3FD-2F65E42FD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5BAB80-7E62-4183-9175-84356E9DF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D55BAB80-7E62-4183-9175-84356E9DF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2313D7-00F9-4FB5-9D97-2FDB227F7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2B2313D7-00F9-4FB5-9D97-2FDB227F7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B64602-58FA-4466-8C80-014FCE62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13B64602-58FA-4466-8C80-014FCE626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480917-5CB8-415A-A37E-36DDE308F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6480917-5CB8-415A-A37E-36DDE308F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3C425FBE05846BF7C7B7FBFF0F29B" ma:contentTypeVersion="11" ma:contentTypeDescription="Create a new document." ma:contentTypeScope="" ma:versionID="41a092e975d503dcc345d2eeec5fb994">
  <xsd:schema xmlns:xsd="http://www.w3.org/2001/XMLSchema" xmlns:xs="http://www.w3.org/2001/XMLSchema" xmlns:p="http://schemas.microsoft.com/office/2006/metadata/properties" xmlns:ns3="d7efccd4-c857-4183-82f2-075b22abafc5" xmlns:ns4="011550e0-b938-47f9-8209-53e52eac82d1" targetNamespace="http://schemas.microsoft.com/office/2006/metadata/properties" ma:root="true" ma:fieldsID="7391537ac650813d69468bf0690ed452" ns3:_="" ns4:_="">
    <xsd:import namespace="d7efccd4-c857-4183-82f2-075b22abafc5"/>
    <xsd:import namespace="011550e0-b938-47f9-8209-53e52eac82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fccd4-c857-4183-82f2-075b22abaf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550e0-b938-47f9-8209-53e52eac82d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D4F8AA-17BC-4F66-A0CE-3918833E96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93C390-9A9A-4402-A052-3A5A1DB7376C}">
  <ds:schemaRefs>
    <ds:schemaRef ds:uri="http://schemas.openxmlformats.org/package/2006/metadata/core-properties"/>
    <ds:schemaRef ds:uri="d7efccd4-c857-4183-82f2-075b22abafc5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011550e0-b938-47f9-8209-53e52eac82d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A4C36F-8E33-4EEA-B5C0-27C508D96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efccd4-c857-4183-82f2-075b22abafc5"/>
    <ds:schemaRef ds:uri="011550e0-b938-47f9-8209-53e52eac82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341</Words>
  <Application>Microsoft Office PowerPoint</Application>
  <PresentationFormat>Widescreen</PresentationFormat>
  <Paragraphs>84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Georgia</vt:lpstr>
      <vt:lpstr>Office Theme</vt:lpstr>
      <vt:lpstr>Ethical aspects of coaching and mentoring</vt:lpstr>
      <vt:lpstr>Three aspects of a coaching contract</vt:lpstr>
      <vt:lpstr>The procedural contract   Dates, times and duration of sessions  Arrangements for taking and storing notes  Arrangements for cancellations  Boundaries of confidentiality </vt:lpstr>
      <vt:lpstr>PowerPoint Presentation</vt:lpstr>
      <vt:lpstr>PowerPoint Presentation</vt:lpstr>
      <vt:lpstr>The three-cornered contract</vt:lpstr>
      <vt:lpstr>The multi-cornered contract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aspects of coaching and mentoring</dc:title>
  <dc:creator>David Britten</dc:creator>
  <cp:lastModifiedBy>Jenny Carpenter (J.Carpenter)</cp:lastModifiedBy>
  <cp:revision>6</cp:revision>
  <cp:lastPrinted>2019-11-22T08:58:21Z</cp:lastPrinted>
  <dcterms:created xsi:type="dcterms:W3CDTF">2019-11-21T23:30:41Z</dcterms:created>
  <dcterms:modified xsi:type="dcterms:W3CDTF">2019-11-22T09:11:48Z</dcterms:modified>
</cp:coreProperties>
</file>