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56" r:id="rId5"/>
    <p:sldId id="273" r:id="rId6"/>
    <p:sldId id="272" r:id="rId7"/>
    <p:sldId id="271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B8A9AC-8FAA-5244-9260-9C7D97A19508}" v="19" dt="2024-12-04T09:42:45.8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36"/>
    <p:restoredTop sz="96327"/>
  </p:normalViewPr>
  <p:slideViewPr>
    <p:cSldViewPr snapToGrid="0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FE8634-506F-4740-9CB7-7272FEB3525A}" type="datetimeFigureOut">
              <a:rPr lang="en-US" smtClean="0"/>
              <a:t>12/4/24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742CF-C4D5-5F41-8FBD-091918F5C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75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5F185-83B2-4541-87AA-B864086CA1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23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2F3-7BE2-C536-1018-59B6C2BA7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7E7A47-ED07-12B9-2E03-AB7A8A9990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5034D-4956-9C6B-1680-968B1CCE9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259D-0D63-A746-8F45-D559A12D16E7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A967B-1FAE-8987-9978-87F89439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5EB47-6D30-CE44-BDCD-F27076D17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708FC-AA12-894F-A6C0-DC8F9A095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78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0A0BF-3EA5-EAA2-70C6-CE3BE6B27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89D014-B217-8FE0-08EF-DFF166B99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CA66F-60A9-3BA2-81AE-632E68A17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259D-0D63-A746-8F45-D559A12D16E7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2E0AE-7505-DA6B-7885-F18858E75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C1A5D-F51C-7217-2D75-BD2979954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708FC-AA12-894F-A6C0-DC8F9A095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47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7392DB-454A-3308-DF25-C77805D996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02A719-BB80-5749-A306-B0ED349B2C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C01D6-0E3E-EAFD-B771-ABE9DCF0E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259D-0D63-A746-8F45-D559A12D16E7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431F89-02B2-98A1-617A-65811F3A7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77F00-4FC3-5D66-DFC5-C02B1EE02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708FC-AA12-894F-A6C0-DC8F9A095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15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47AA-3D78-0FD3-4107-DB6BF6311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ADDD8-EA04-3588-D9FC-C1648652B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C4E0F-A337-6B6A-9697-592773770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259D-0D63-A746-8F45-D559A12D16E7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84A92-03DE-C4B6-EF4B-4495DAA68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7A988-2AFA-9771-20B4-7827F76C1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708FC-AA12-894F-A6C0-DC8F9A095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1F0E6-12EE-027C-6CA3-F9D10E166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36096-2FB0-E157-8C50-91EC4DCD7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1EB5B-EF05-F581-D4ED-0EBD8C6EE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259D-0D63-A746-8F45-D559A12D16E7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71FE1-C47A-2809-3114-AFB7166C3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D19D4-BC8E-6085-5882-8D07E6F51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708FC-AA12-894F-A6C0-DC8F9A095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558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A10AE-C805-A694-7EC3-3AE3410EB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4F8DB-04DA-43D0-E7BF-249A17608A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393F67-856B-B72F-6BA9-5C085B48A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945D1C-AB44-77F6-990B-C72E80210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259D-0D63-A746-8F45-D559A12D16E7}" type="datetimeFigureOut">
              <a:rPr lang="en-US" smtClean="0"/>
              <a:t>12/4/24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E21972-0EA1-9EF8-BD40-F7EA8C346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FA98E-E555-BE2A-95C7-6F667E81A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708FC-AA12-894F-A6C0-DC8F9A095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904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3CD35-BD11-EDF5-7AF6-009A476DB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0E33-AF62-00A2-1F0C-7BF84BAFB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69042E-DBD8-C406-ED13-8998F29CA7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DA0BB6-74AC-7E86-C8BC-0F651CB0E8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DBF2DA-BBDE-6123-5B84-DD1EE46118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B8BC76-57D4-FD5E-16F2-7A965E120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259D-0D63-A746-8F45-D559A12D16E7}" type="datetimeFigureOut">
              <a:rPr lang="en-US" smtClean="0"/>
              <a:t>12/4/24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A76F67-DA3D-EE14-30FC-461D73E05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D680C2-69AB-6B7A-8FF3-7D3205ABB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708FC-AA12-894F-A6C0-DC8F9A095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29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D28FD-0AF5-C2EE-C6EA-2588F8005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64A18A-A590-3D04-DFF9-4D787BC3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259D-0D63-A746-8F45-D559A12D16E7}" type="datetimeFigureOut">
              <a:rPr lang="en-US" smtClean="0"/>
              <a:t>12/4/24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B439EC-324C-B6F9-1E5A-68D60C253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3E34C-C28C-6B32-2275-72B27AAFC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708FC-AA12-894F-A6C0-DC8F9A095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35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A43128-AA4B-F08E-2975-E19F5F33D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259D-0D63-A746-8F45-D559A12D16E7}" type="datetimeFigureOut">
              <a:rPr lang="en-US" smtClean="0"/>
              <a:t>12/4/24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C7435A-A261-F1B7-6B91-342AC6056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D16CA0-AFC2-0879-7667-EAF918457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708FC-AA12-894F-A6C0-DC8F9A095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9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4873F-1B49-D87C-898C-DC7C97B14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E1576-A618-4869-8042-257486FB5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8F5ECE-27AE-E916-CCBA-D23DAD2998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A79B1A-6FE9-0668-DD36-773B4A1A7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259D-0D63-A746-8F45-D559A12D16E7}" type="datetimeFigureOut">
              <a:rPr lang="en-US" smtClean="0"/>
              <a:t>12/4/24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6C854F-49E9-0869-BF7D-5449633EC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966E8B-F1F9-9769-2489-9883292B5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708FC-AA12-894F-A6C0-DC8F9A095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51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95C31-BC9D-9974-B3B4-E44BFDEC1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3023AE-A26E-F6E0-A4B7-A251572B0F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92B75D-0CDB-5A90-11FF-684ACEFB95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07484-8193-4786-E2A2-25AEED845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4259D-0D63-A746-8F45-D559A12D16E7}" type="datetimeFigureOut">
              <a:rPr lang="en-US" smtClean="0"/>
              <a:t>12/4/24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81144D-9D25-A616-7495-924AAA065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07737B-ACB4-3CF1-4D25-9338402BE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708FC-AA12-894F-A6C0-DC8F9A095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58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50DA42-3D84-D776-D4D7-5F87308AF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CBD2E6-B803-7D65-C11B-EE111BDBC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10E64-466C-1923-CBCF-43BB3B0C71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4259D-0D63-A746-8F45-D559A12D16E7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5A083-DE9F-5826-6075-627CD5AE29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C9197-DC07-188F-62D4-68D8FD6C1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708FC-AA12-894F-A6C0-DC8F9A095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208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://www.yorksj.ac.uk/social-inclusio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4173D-3AF9-E442-CBD4-A58D782326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7946" y="1740200"/>
            <a:ext cx="9144000" cy="2387600"/>
          </a:xfrm>
        </p:spPr>
        <p:txBody>
          <a:bodyPr>
            <a:normAutofit/>
          </a:bodyPr>
          <a:lstStyle/>
          <a:p>
            <a:pPr algn="l"/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Welcome to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EC25F1-3954-D43B-5BA8-2567BFE515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7946" y="4219875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York St John </a:t>
            </a:r>
          </a:p>
          <a:p>
            <a:pPr algn="l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University London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79E76B-E4BF-F1F9-CE51-CCB32FC83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17838" y="3249827"/>
            <a:ext cx="0" cy="23107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CCE8C935-C9C1-3F4C-9102-95AC683DF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5739" y="3128147"/>
            <a:ext cx="1932627" cy="255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04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FEAB7DF-68A5-7760-AD44-F91BFF20E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6113" y="365125"/>
            <a:ext cx="8219303" cy="1325563"/>
          </a:xfrm>
        </p:spPr>
        <p:txBody>
          <a:bodyPr/>
          <a:lstStyle/>
          <a:p>
            <a:r>
              <a:rPr lang="en-US" dirty="0"/>
              <a:t>Slide 8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E80BB1A-F6CA-87F9-2B02-A65C54BC7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113" y="1825625"/>
            <a:ext cx="8219303" cy="4351338"/>
          </a:xfrm>
        </p:spPr>
        <p:txBody>
          <a:bodyPr/>
          <a:lstStyle/>
          <a:p>
            <a:r>
              <a:rPr lang="en-US" dirty="0"/>
              <a:t>Bullets points</a:t>
            </a:r>
          </a:p>
          <a:p>
            <a:r>
              <a:rPr lang="en-US" dirty="0"/>
              <a:t>Bullets points</a:t>
            </a:r>
          </a:p>
          <a:p>
            <a:r>
              <a:rPr lang="en-US" dirty="0"/>
              <a:t>Bullets points</a:t>
            </a:r>
          </a:p>
          <a:p>
            <a:r>
              <a:rPr lang="en-US" dirty="0"/>
              <a:t>Bullets points</a:t>
            </a:r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2B8CE0-BC1C-A724-0E60-79EBF3067D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3700848" y="1563130"/>
            <a:ext cx="78897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1DA461CF-6DAA-7BF6-09C1-C5BB294E7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9898" y="4634839"/>
            <a:ext cx="1172258" cy="15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9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35CB6A-057F-9F94-80BB-E3BEA5C00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4967" y="365125"/>
            <a:ext cx="8083378" cy="1325563"/>
          </a:xfrm>
        </p:spPr>
        <p:txBody>
          <a:bodyPr/>
          <a:lstStyle/>
          <a:p>
            <a:r>
              <a:rPr lang="en-US" dirty="0"/>
              <a:t>Slide 9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1D3BB04-61B2-9ACD-9B20-F7EA79F48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4967" y="1825625"/>
            <a:ext cx="8083378" cy="4351338"/>
          </a:xfrm>
        </p:spPr>
        <p:txBody>
          <a:bodyPr/>
          <a:lstStyle/>
          <a:p>
            <a:r>
              <a:rPr lang="en-US" dirty="0"/>
              <a:t>Bullets points</a:t>
            </a:r>
          </a:p>
          <a:p>
            <a:r>
              <a:rPr lang="en-US" dirty="0"/>
              <a:t>Bullets points</a:t>
            </a:r>
          </a:p>
          <a:p>
            <a:r>
              <a:rPr lang="en-US" dirty="0"/>
              <a:t>Bullets points</a:t>
            </a:r>
          </a:p>
          <a:p>
            <a:r>
              <a:rPr lang="en-US" dirty="0"/>
              <a:t>Bullets points</a:t>
            </a:r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C3A351-8875-82D7-7AD9-8C95EBE93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3799702" y="1563130"/>
            <a:ext cx="79886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23F210FB-A0CF-90E9-309C-9FECF3D48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9898" y="4634839"/>
            <a:ext cx="1172258" cy="15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63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F0DAEA1-5ADB-0AB3-6018-B8DC6F21D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43" y="365125"/>
            <a:ext cx="8592065" cy="1325563"/>
          </a:xfrm>
        </p:spPr>
        <p:txBody>
          <a:bodyPr/>
          <a:lstStyle/>
          <a:p>
            <a:r>
              <a:rPr lang="en-US" dirty="0"/>
              <a:t>Slide 10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17ABB77-B569-E652-16A2-07C277095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443" y="1825625"/>
            <a:ext cx="8592065" cy="4351338"/>
          </a:xfrm>
        </p:spPr>
        <p:txBody>
          <a:bodyPr/>
          <a:lstStyle/>
          <a:p>
            <a:r>
              <a:rPr lang="en-US" dirty="0"/>
              <a:t>Bullets points</a:t>
            </a:r>
          </a:p>
          <a:p>
            <a:r>
              <a:rPr lang="en-US" dirty="0"/>
              <a:t>Bullets points</a:t>
            </a:r>
          </a:p>
          <a:p>
            <a:r>
              <a:rPr lang="en-US" dirty="0"/>
              <a:t>Bullets points</a:t>
            </a:r>
          </a:p>
          <a:p>
            <a:r>
              <a:rPr lang="en-US" dirty="0"/>
              <a:t>Bullets points</a:t>
            </a:r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38FE7B-1C85-6389-164C-34F396BE4A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387178" y="1563130"/>
            <a:ext cx="849733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3D8281EC-E085-B457-BFE7-BDD87E778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62" y="4762697"/>
            <a:ext cx="1172258" cy="15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81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8C3FB96-B555-FBB4-625F-4C1831DCF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27" y="365125"/>
            <a:ext cx="8083378" cy="1325563"/>
          </a:xfrm>
        </p:spPr>
        <p:txBody>
          <a:bodyPr/>
          <a:lstStyle/>
          <a:p>
            <a:r>
              <a:rPr lang="en-US" dirty="0"/>
              <a:t>Slide 11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8EAB358-0596-C247-8F76-24E9CBBF9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427" y="1825625"/>
            <a:ext cx="8083378" cy="4351338"/>
          </a:xfrm>
        </p:spPr>
        <p:txBody>
          <a:bodyPr/>
          <a:lstStyle/>
          <a:p>
            <a:r>
              <a:rPr lang="en-US" dirty="0"/>
              <a:t>Bullets points</a:t>
            </a:r>
          </a:p>
          <a:p>
            <a:r>
              <a:rPr lang="en-US" dirty="0"/>
              <a:t>Bullets points</a:t>
            </a:r>
          </a:p>
          <a:p>
            <a:r>
              <a:rPr lang="en-US" dirty="0"/>
              <a:t>Bullets points</a:t>
            </a:r>
          </a:p>
          <a:p>
            <a:r>
              <a:rPr lang="en-US" dirty="0"/>
              <a:t>Bullets points</a:t>
            </a:r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FF50E13-7530-2FB2-FB0F-AE1B22FF0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25162" y="1563130"/>
            <a:ext cx="79886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0194E81D-E10F-A5A3-92AE-51F4B27D8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62" y="4762697"/>
            <a:ext cx="1172258" cy="15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30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002DF72-7F3F-A5EF-4F83-DD90A921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6113" y="365125"/>
            <a:ext cx="8219303" cy="1325563"/>
          </a:xfrm>
        </p:spPr>
        <p:txBody>
          <a:bodyPr/>
          <a:lstStyle/>
          <a:p>
            <a:r>
              <a:rPr lang="en-US" dirty="0"/>
              <a:t>Slide 12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C831A0-43DA-8FCF-DFA1-0CB50050B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113" y="1825625"/>
            <a:ext cx="8219303" cy="4351338"/>
          </a:xfrm>
        </p:spPr>
        <p:txBody>
          <a:bodyPr/>
          <a:lstStyle/>
          <a:p>
            <a:r>
              <a:rPr lang="en-US" dirty="0"/>
              <a:t>Bullets points</a:t>
            </a:r>
          </a:p>
          <a:p>
            <a:r>
              <a:rPr lang="en-US" dirty="0"/>
              <a:t>Bullets points</a:t>
            </a:r>
          </a:p>
          <a:p>
            <a:r>
              <a:rPr lang="en-US" dirty="0"/>
              <a:t>Bullets points</a:t>
            </a:r>
          </a:p>
          <a:p>
            <a:r>
              <a:rPr lang="en-US" dirty="0"/>
              <a:t>Bullets points</a:t>
            </a:r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A62C48-E586-D538-6ABC-B844A676A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3700848" y="1563130"/>
            <a:ext cx="78897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8D8E8613-9EA1-4A65-4D5A-3F3C8AEFD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9898" y="4634839"/>
            <a:ext cx="1172258" cy="15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18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024383-0A8E-09A7-85F3-9CAF50396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4967" y="365125"/>
            <a:ext cx="8083378" cy="1325563"/>
          </a:xfrm>
        </p:spPr>
        <p:txBody>
          <a:bodyPr/>
          <a:lstStyle/>
          <a:p>
            <a:r>
              <a:rPr lang="en-US" dirty="0"/>
              <a:t>Slide 13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3F0EBBD-A751-EFCB-315D-A92343C14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4967" y="1825625"/>
            <a:ext cx="8083378" cy="4351338"/>
          </a:xfrm>
        </p:spPr>
        <p:txBody>
          <a:bodyPr/>
          <a:lstStyle/>
          <a:p>
            <a:r>
              <a:rPr lang="en-US" dirty="0"/>
              <a:t>Bullets points</a:t>
            </a:r>
          </a:p>
          <a:p>
            <a:r>
              <a:rPr lang="en-US" dirty="0"/>
              <a:t>Bullets points</a:t>
            </a:r>
          </a:p>
          <a:p>
            <a:r>
              <a:rPr lang="en-US" dirty="0"/>
              <a:t>Bullets points</a:t>
            </a:r>
          </a:p>
          <a:p>
            <a:r>
              <a:rPr lang="en-US" dirty="0"/>
              <a:t>Bullets points</a:t>
            </a:r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8995D5F-D261-B875-8445-2FD9F130E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3799702" y="1563130"/>
            <a:ext cx="79886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9CCAF2F1-F1B4-E369-C7AC-A2EF09962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9898" y="4634839"/>
            <a:ext cx="1172258" cy="15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61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C547DDC-9DC3-E80D-D6C0-C012044DF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43" y="365125"/>
            <a:ext cx="8592065" cy="1325563"/>
          </a:xfrm>
        </p:spPr>
        <p:txBody>
          <a:bodyPr/>
          <a:lstStyle/>
          <a:p>
            <a:r>
              <a:rPr lang="en-US" dirty="0"/>
              <a:t>Slide 14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B7E0F32-5970-6515-B3CE-1AAC74788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443" y="1825625"/>
            <a:ext cx="8592065" cy="4351338"/>
          </a:xfrm>
        </p:spPr>
        <p:txBody>
          <a:bodyPr/>
          <a:lstStyle/>
          <a:p>
            <a:r>
              <a:rPr lang="en-US" dirty="0"/>
              <a:t>Bullets points</a:t>
            </a:r>
          </a:p>
          <a:p>
            <a:r>
              <a:rPr lang="en-US" dirty="0"/>
              <a:t>Bullets points</a:t>
            </a:r>
          </a:p>
          <a:p>
            <a:r>
              <a:rPr lang="en-US" dirty="0"/>
              <a:t>Bullets points</a:t>
            </a:r>
          </a:p>
          <a:p>
            <a:r>
              <a:rPr lang="en-US" dirty="0"/>
              <a:t>Bullets points</a:t>
            </a:r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85E517-C59D-B04D-5A33-C3512D515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387178" y="1563130"/>
            <a:ext cx="849733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4779490E-2C95-B42F-64EB-80B88F2A3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62" y="4762697"/>
            <a:ext cx="1172258" cy="15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20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6C2D3E5-AA50-5FAF-8502-A044089E7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432" y="5018954"/>
            <a:ext cx="3371539" cy="3328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C7870D-F686-63AE-18B4-8AF5A0F0A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4453" y="-430376"/>
            <a:ext cx="3371539" cy="3328036"/>
          </a:xfrm>
          <a:prstGeom prst="rect">
            <a:avLst/>
          </a:prstGeom>
        </p:spPr>
      </p:pic>
      <p:pic>
        <p:nvPicPr>
          <p:cNvPr id="8" name="Picture 7" descr="York St John University logo">
            <a:extLst>
              <a:ext uri="{FF2B5EF4-FFF2-40B4-BE49-F238E27FC236}">
                <a16:creationId xmlns:a16="http://schemas.microsoft.com/office/drawing/2014/main" id="{A00904EF-A191-B767-7345-5A9B740B41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12180" t="19258" r="12471" b="21108"/>
          <a:stretch/>
        </p:blipFill>
        <p:spPr>
          <a:xfrm>
            <a:off x="396504" y="375279"/>
            <a:ext cx="3557338" cy="1490793"/>
          </a:xfrm>
          <a:prstGeom prst="rect">
            <a:avLst/>
          </a:prstGeom>
        </p:spPr>
      </p:pic>
      <p:pic>
        <p:nvPicPr>
          <p:cNvPr id="13" name="Picture 12" descr="Students standing together on YSJ Campus">
            <a:extLst>
              <a:ext uri="{FF2B5EF4-FFF2-40B4-BE49-F238E27FC236}">
                <a16:creationId xmlns:a16="http://schemas.microsoft.com/office/drawing/2014/main" id="{E8DEE6BB-C52B-EC19-A640-7A9714EFCB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/>
          <a:srcRect t="24865" b="5472"/>
          <a:stretch/>
        </p:blipFill>
        <p:spPr>
          <a:xfrm>
            <a:off x="7476134" y="2014895"/>
            <a:ext cx="4173189" cy="3833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/>
        </p:spPr>
      </p:pic>
      <p:pic>
        <p:nvPicPr>
          <p:cNvPr id="6" name="Picture 5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29CA3CB8-1892-FD39-42EA-FB869972BF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5962" y="2376440"/>
            <a:ext cx="2518275" cy="33280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973484-1623-77C0-0F4B-1AEDF58CEC7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6504" y="5891213"/>
            <a:ext cx="3762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yorksj.ac.uk/</a:t>
            </a:r>
            <a:r>
              <a:rPr lang="en-US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social-inclusion</a:t>
            </a:r>
            <a:endParaRPr lang="en-US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D31440-727F-49CD-7A9A-0D031FA33B2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6504" y="3429000"/>
            <a:ext cx="4126069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York St John University has been named as the University of the Year for Social Inclusion by The Times and The Sunday Times Good University Guide 2025.</a:t>
            </a:r>
            <a:br>
              <a:rPr lang="en-GB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4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award was given in recognition of our commitment to empowering students from all backgrounds with the opportunity to study and thrive in higher education.</a:t>
            </a:r>
          </a:p>
          <a:p>
            <a:endParaRPr lang="en-GB" sz="14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Find out more at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6F46BC-3CC6-CAAE-297D-1EB435C937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96504" y="2103437"/>
            <a:ext cx="3557337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you can</a:t>
            </a:r>
            <a:r>
              <a:rPr lang="en-US" sz="3200" b="1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yourself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12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406BB3-938F-FE05-72AE-7CC554523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C442E-393C-11EF-570D-59072EDE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27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ysClr val="windowText" lastClr="000000"/>
                </a:solidFill>
              </a:rPr>
              <a:t>Slide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FFC1E-32BF-7DC0-AA5F-60389CCFE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427" y="1825625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ysClr val="windowText" lastClr="000000"/>
                </a:solidFill>
              </a:rPr>
              <a:t>Bullets points</a:t>
            </a:r>
          </a:p>
          <a:p>
            <a:r>
              <a:rPr lang="en-US" dirty="0">
                <a:solidFill>
                  <a:sysClr val="windowText" lastClr="000000"/>
                </a:solidFill>
              </a:rPr>
              <a:t>Bullets points</a:t>
            </a:r>
          </a:p>
          <a:p>
            <a:r>
              <a:rPr lang="en-US" dirty="0">
                <a:solidFill>
                  <a:sysClr val="windowText" lastClr="000000"/>
                </a:solidFill>
              </a:rPr>
              <a:t>Bullets points</a:t>
            </a:r>
          </a:p>
          <a:p>
            <a:r>
              <a:rPr lang="en-US" dirty="0">
                <a:solidFill>
                  <a:sysClr val="windowText" lastClr="000000"/>
                </a:solidFill>
              </a:rPr>
              <a:t>Bullets points</a:t>
            </a:r>
          </a:p>
          <a:p>
            <a:endParaRPr lang="en-US" dirty="0">
              <a:solidFill>
                <a:sysClr val="windowText" lastClr="000000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E2C9BC2-18E3-73AC-E2E6-3A140190C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25162" y="1563130"/>
            <a:ext cx="84087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B1D9AE95-F91C-9082-3C33-B1B668500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9898" y="4634839"/>
            <a:ext cx="1172258" cy="15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36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5E49-C905-7502-13EB-955FDFD5A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27" y="365125"/>
            <a:ext cx="10515600" cy="1325563"/>
          </a:xfrm>
        </p:spPr>
        <p:txBody>
          <a:bodyPr/>
          <a:lstStyle/>
          <a:p>
            <a:r>
              <a:rPr lang="en-US" dirty="0"/>
              <a:t>Slide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046F0-EB5C-D552-4FFE-941607904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427" y="1825625"/>
            <a:ext cx="10515600" cy="4351338"/>
          </a:xfrm>
        </p:spPr>
        <p:txBody>
          <a:bodyPr/>
          <a:lstStyle/>
          <a:p>
            <a:r>
              <a:rPr lang="en-US" dirty="0"/>
              <a:t>Bullets points</a:t>
            </a:r>
          </a:p>
          <a:p>
            <a:r>
              <a:rPr lang="en-US" dirty="0"/>
              <a:t>Bullets points</a:t>
            </a:r>
          </a:p>
          <a:p>
            <a:r>
              <a:rPr lang="en-US" dirty="0"/>
              <a:t>Bullets points</a:t>
            </a:r>
          </a:p>
          <a:p>
            <a:r>
              <a:rPr lang="en-US" dirty="0"/>
              <a:t>Bullets points</a:t>
            </a:r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74E5B73-2FEC-37E5-1E32-146D810B5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25162" y="1563130"/>
            <a:ext cx="84087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306DB5E1-9D41-D7E3-60EC-8CB8E5E93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9898" y="4634839"/>
            <a:ext cx="1172258" cy="15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0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F03A87-5892-F0E0-A3BE-EEBDE26B9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27" y="365125"/>
            <a:ext cx="8083378" cy="1325563"/>
          </a:xfrm>
        </p:spPr>
        <p:txBody>
          <a:bodyPr/>
          <a:lstStyle/>
          <a:p>
            <a:r>
              <a:rPr lang="en-US" dirty="0"/>
              <a:t>Slide 3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136C3FF-13B9-9821-72D4-8633BE327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427" y="1825625"/>
            <a:ext cx="8083378" cy="4351338"/>
          </a:xfrm>
        </p:spPr>
        <p:txBody>
          <a:bodyPr/>
          <a:lstStyle/>
          <a:p>
            <a:r>
              <a:rPr lang="en-US" dirty="0"/>
              <a:t>Bullets points</a:t>
            </a:r>
          </a:p>
          <a:p>
            <a:r>
              <a:rPr lang="en-US" dirty="0"/>
              <a:t>Bullets points</a:t>
            </a:r>
          </a:p>
          <a:p>
            <a:r>
              <a:rPr lang="en-US" dirty="0"/>
              <a:t>Bullets points</a:t>
            </a:r>
          </a:p>
          <a:p>
            <a:r>
              <a:rPr lang="en-US" dirty="0"/>
              <a:t>Bullets points</a:t>
            </a:r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2075E8-B17A-2B18-6DFC-E81E3C2C5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25162" y="1563130"/>
            <a:ext cx="79886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80837FE7-3104-9FE9-F885-8FC038EEF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62" y="4762697"/>
            <a:ext cx="1172258" cy="15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18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EA281AA-ED77-5A6E-42FD-A33B611BD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6113" y="365125"/>
            <a:ext cx="10515600" cy="1325563"/>
          </a:xfrm>
        </p:spPr>
        <p:txBody>
          <a:bodyPr/>
          <a:lstStyle/>
          <a:p>
            <a:r>
              <a:rPr lang="en-US" dirty="0"/>
              <a:t>Slide 4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C3EED0-1295-7F85-D3DA-91B295A34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113" y="1825625"/>
            <a:ext cx="10515600" cy="4351338"/>
          </a:xfrm>
        </p:spPr>
        <p:txBody>
          <a:bodyPr/>
          <a:lstStyle/>
          <a:p>
            <a:r>
              <a:rPr lang="en-US" dirty="0"/>
              <a:t>Bullets points</a:t>
            </a:r>
          </a:p>
          <a:p>
            <a:r>
              <a:rPr lang="en-US" dirty="0"/>
              <a:t>Bullets points</a:t>
            </a:r>
          </a:p>
          <a:p>
            <a:r>
              <a:rPr lang="en-US" dirty="0"/>
              <a:t>Bullets points</a:t>
            </a:r>
          </a:p>
          <a:p>
            <a:r>
              <a:rPr lang="en-US" dirty="0"/>
              <a:t>Bullets points</a:t>
            </a:r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10368F-8FA7-02AA-974B-F6201E386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3700848" y="1563130"/>
            <a:ext cx="78897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A974CB91-3B7B-069D-3178-8F7088E3D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9898" y="4634839"/>
            <a:ext cx="1172258" cy="15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95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261A59E-1902-0DF6-7D2E-480E03E1A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4967" y="365125"/>
            <a:ext cx="8083378" cy="1325563"/>
          </a:xfrm>
        </p:spPr>
        <p:txBody>
          <a:bodyPr/>
          <a:lstStyle/>
          <a:p>
            <a:r>
              <a:rPr lang="en-US" dirty="0"/>
              <a:t>Slide 5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EAC8BB4-9768-B4C1-B59F-2E4439820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4967" y="1825625"/>
            <a:ext cx="8083378" cy="4351338"/>
          </a:xfrm>
        </p:spPr>
        <p:txBody>
          <a:bodyPr/>
          <a:lstStyle/>
          <a:p>
            <a:r>
              <a:rPr lang="en-US" dirty="0"/>
              <a:t>Bullets points</a:t>
            </a:r>
          </a:p>
          <a:p>
            <a:r>
              <a:rPr lang="en-US" dirty="0"/>
              <a:t>Bullets points</a:t>
            </a:r>
          </a:p>
          <a:p>
            <a:r>
              <a:rPr lang="en-US" dirty="0"/>
              <a:t>Bullets points</a:t>
            </a:r>
          </a:p>
          <a:p>
            <a:r>
              <a:rPr lang="en-US" dirty="0"/>
              <a:t>Bullets points</a:t>
            </a:r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0EDA2-75E5-CE96-1AC7-489F1606B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3799702" y="1563130"/>
            <a:ext cx="79886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57FFFC25-E18F-787C-4127-E7703D31B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9898" y="4634839"/>
            <a:ext cx="1172258" cy="15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33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440885-5E2B-EF2B-79CE-E570C159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43" y="365125"/>
            <a:ext cx="8592065" cy="1325563"/>
          </a:xfrm>
        </p:spPr>
        <p:txBody>
          <a:bodyPr/>
          <a:lstStyle/>
          <a:p>
            <a:r>
              <a:rPr lang="en-US" dirty="0"/>
              <a:t>Slide 6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6F752C1-257E-0FD0-A54D-AD2ACE447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443" y="1825625"/>
            <a:ext cx="8592065" cy="4351338"/>
          </a:xfrm>
        </p:spPr>
        <p:txBody>
          <a:bodyPr/>
          <a:lstStyle/>
          <a:p>
            <a:r>
              <a:rPr lang="en-US" dirty="0"/>
              <a:t>Bullets points</a:t>
            </a:r>
          </a:p>
          <a:p>
            <a:r>
              <a:rPr lang="en-US" dirty="0"/>
              <a:t>Bullets points</a:t>
            </a:r>
          </a:p>
          <a:p>
            <a:r>
              <a:rPr lang="en-US" dirty="0"/>
              <a:t>Bullets points</a:t>
            </a:r>
          </a:p>
          <a:p>
            <a:r>
              <a:rPr lang="en-US" dirty="0"/>
              <a:t>Bullets points</a:t>
            </a:r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C5B7DC-A725-A74E-6B3F-4714F0CAE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387178" y="1563130"/>
            <a:ext cx="849733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B477FAB7-CCD3-E853-B409-7C25386DA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9898" y="4634839"/>
            <a:ext cx="1172258" cy="15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04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63C702B-A74A-88D0-CE9B-C60349040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27" y="365125"/>
            <a:ext cx="8083378" cy="1325563"/>
          </a:xfrm>
        </p:spPr>
        <p:txBody>
          <a:bodyPr/>
          <a:lstStyle/>
          <a:p>
            <a:r>
              <a:rPr lang="en-US" dirty="0"/>
              <a:t>Slide 7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A040C8E-5073-B7DA-671A-490627345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427" y="1825625"/>
            <a:ext cx="8083378" cy="4351338"/>
          </a:xfrm>
        </p:spPr>
        <p:txBody>
          <a:bodyPr/>
          <a:lstStyle/>
          <a:p>
            <a:r>
              <a:rPr lang="en-US" dirty="0"/>
              <a:t>Bullets points</a:t>
            </a:r>
          </a:p>
          <a:p>
            <a:r>
              <a:rPr lang="en-US" dirty="0"/>
              <a:t>Bullets points</a:t>
            </a:r>
          </a:p>
          <a:p>
            <a:r>
              <a:rPr lang="en-US" dirty="0"/>
              <a:t>Bullets points</a:t>
            </a:r>
          </a:p>
          <a:p>
            <a:r>
              <a:rPr lang="en-US" dirty="0"/>
              <a:t>Bullets points</a:t>
            </a:r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D7C85D-02BC-E6E4-01F9-23567D0F5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25162" y="1563130"/>
            <a:ext cx="79886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Good University Guide 2025 Logo for Universit of the Year for Social Inclusion">
            <a:extLst>
              <a:ext uri="{FF2B5EF4-FFF2-40B4-BE49-F238E27FC236}">
                <a16:creationId xmlns:a16="http://schemas.microsoft.com/office/drawing/2014/main" id="{560FD8FF-65EF-9E7E-4FD0-1786896D4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62" y="4762697"/>
            <a:ext cx="1172258" cy="15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488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afeb0ad-13d5-4e0d-8144-31148812dcc0">
      <Terms xmlns="http://schemas.microsoft.com/office/infopath/2007/PartnerControls"/>
    </lcf76f155ced4ddcb4097134ff3c332f>
    <TaxCatchAll xmlns="a8fa98bc-f420-44dd-88e1-8912e31aef7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283CB985BCEF489A654FCE3531657F" ma:contentTypeVersion="18" ma:contentTypeDescription="Create a new document." ma:contentTypeScope="" ma:versionID="db169b4c9925e0fd313b5da99927ff61">
  <xsd:schema xmlns:xsd="http://www.w3.org/2001/XMLSchema" xmlns:xs="http://www.w3.org/2001/XMLSchema" xmlns:p="http://schemas.microsoft.com/office/2006/metadata/properties" xmlns:ns2="dafeb0ad-13d5-4e0d-8144-31148812dcc0" xmlns:ns3="a8fa98bc-f420-44dd-88e1-8912e31aef73" targetNamespace="http://schemas.microsoft.com/office/2006/metadata/properties" ma:root="true" ma:fieldsID="bbb782d171cf807cba652dc2dc79df8f" ns2:_="" ns3:_="">
    <xsd:import namespace="dafeb0ad-13d5-4e0d-8144-31148812dcc0"/>
    <xsd:import namespace="a8fa98bc-f420-44dd-88e1-8912e31aef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feb0ad-13d5-4e0d-8144-31148812dc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bb1a67c-477c-4f54-866d-e73c7b3fe04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fa98bc-f420-44dd-88e1-8912e31aef7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8240b81-9baa-46c0-9f71-8a59defd7d22}" ma:internalName="TaxCatchAll" ma:showField="CatchAllData" ma:web="a8fa98bc-f420-44dd-88e1-8912e31aef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4032408-9DD7-44B2-8F33-9CF0367CBF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A93ECB7-811A-478B-B876-D16AAA496A70}">
  <ds:schemaRefs>
    <ds:schemaRef ds:uri="http://purl.org/dc/elements/1.1/"/>
    <ds:schemaRef ds:uri="http://purl.org/dc/terms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a8fa98bc-f420-44dd-88e1-8912e31aef73"/>
    <ds:schemaRef ds:uri="dafeb0ad-13d5-4e0d-8144-31148812dcc0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9780F8CE-9843-4392-91F6-61C78AD301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feb0ad-13d5-4e0d-8144-31148812dcc0"/>
    <ds:schemaRef ds:uri="a8fa98bc-f420-44dd-88e1-8912e31aef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219</Words>
  <Application>Microsoft Macintosh PowerPoint</Application>
  <PresentationFormat>Widescreen</PresentationFormat>
  <Paragraphs>80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Aptos</vt:lpstr>
      <vt:lpstr>Arial</vt:lpstr>
      <vt:lpstr>Calibri</vt:lpstr>
      <vt:lpstr>Calibri Light</vt:lpstr>
      <vt:lpstr>Office Theme</vt:lpstr>
      <vt:lpstr>Welcome to</vt:lpstr>
      <vt:lpstr>Where you can be yourself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</dc:title>
  <dc:creator>Lucy Pittard</dc:creator>
  <cp:lastModifiedBy>Lucy Pittard</cp:lastModifiedBy>
  <cp:revision>3</cp:revision>
  <dcterms:created xsi:type="dcterms:W3CDTF">2023-06-15T10:03:21Z</dcterms:created>
  <dcterms:modified xsi:type="dcterms:W3CDTF">2024-12-04T09:42:51Z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0x010100E0283CB985BCEF489A654FCE3531657F</vt:lpwstr>
  </property>
  <property fmtid="{D5CDD505-2E9C-101B-9397-08002B2CF9AE}" pid="3" name="MediaServiceImageTags">
    <vt:lpwstr/>
  </property>
</Properties>
</file>