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14967-AB93-624D-B283-93B69FEF4916}" v="66" dt="2024-12-17T14:17:51.9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008"/>
    <p:restoredTop sz="86443"/>
  </p:normalViewPr>
  <p:slideViewPr>
    <p:cSldViewPr>
      <p:cViewPr varScale="1">
        <p:scale>
          <a:sx n="51" d="100"/>
          <a:sy n="51" d="100"/>
        </p:scale>
        <p:origin x="248" y="12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Pittard" userId="a2641ce9-778a-4501-8d55-c37a9922c570" providerId="ADAL" clId="{25F14967-AB93-624D-B283-93B69FEF4916}"/>
    <pc:docChg chg="undo custSel modSld">
      <pc:chgData name="Lucy Pittard" userId="a2641ce9-778a-4501-8d55-c37a9922c570" providerId="ADAL" clId="{25F14967-AB93-624D-B283-93B69FEF4916}" dt="2024-12-17T14:19:37.841" v="3366" actId="33553"/>
      <pc:docMkLst>
        <pc:docMk/>
      </pc:docMkLst>
      <pc:sldChg chg="addSp modSp mod">
        <pc:chgData name="Lucy Pittard" userId="a2641ce9-778a-4501-8d55-c37a9922c570" providerId="ADAL" clId="{25F14967-AB93-624D-B283-93B69FEF4916}" dt="2024-12-17T14:03:03.566" v="3106" actId="1076"/>
        <pc:sldMkLst>
          <pc:docMk/>
          <pc:sldMk cId="0" sldId="256"/>
        </pc:sldMkLst>
        <pc:spChg chg="add mod">
          <ac:chgData name="Lucy Pittard" userId="a2641ce9-778a-4501-8d55-c37a9922c570" providerId="ADAL" clId="{25F14967-AB93-624D-B283-93B69FEF4916}" dt="2024-12-17T14:03:03.566" v="3106" actId="1076"/>
          <ac:spMkLst>
            <pc:docMk/>
            <pc:sldMk cId="0" sldId="256"/>
            <ac:spMk id="2" creationId="{2DC23B46-C00B-50F3-4B9C-B6F1773F0DF4}"/>
          </ac:spMkLst>
        </pc:spChg>
        <pc:spChg chg="mod">
          <ac:chgData name="Lucy Pittard" userId="a2641ce9-778a-4501-8d55-c37a9922c570" providerId="ADAL" clId="{25F14967-AB93-624D-B283-93B69FEF4916}" dt="2024-12-17T13:50:11.065" v="0" actId="1076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mod">
        <pc:chgData name="Lucy Pittard" userId="a2641ce9-778a-4501-8d55-c37a9922c570" providerId="ADAL" clId="{25F14967-AB93-624D-B283-93B69FEF4916}" dt="2024-12-17T14:17:51.904" v="3340" actId="478"/>
        <pc:sldMkLst>
          <pc:docMk/>
          <pc:sldMk cId="0" sldId="257"/>
        </pc:sldMkLst>
        <pc:spChg chg="add mod">
          <ac:chgData name="Lucy Pittard" userId="a2641ce9-778a-4501-8d55-c37a9922c570" providerId="ADAL" clId="{25F14967-AB93-624D-B283-93B69FEF4916}" dt="2024-12-17T14:17:45.955" v="3337" actId="33553"/>
          <ac:spMkLst>
            <pc:docMk/>
            <pc:sldMk cId="0" sldId="257"/>
            <ac:spMk id="3" creationId="{F722EB7D-D476-9B56-A2A4-6074C45988F8}"/>
          </ac:spMkLst>
        </pc:spChg>
        <pc:spChg chg="add del mod">
          <ac:chgData name="Lucy Pittard" userId="a2641ce9-778a-4501-8d55-c37a9922c570" providerId="ADAL" clId="{25F14967-AB93-624D-B283-93B69FEF4916}" dt="2024-12-17T14:17:51.904" v="3340" actId="478"/>
          <ac:spMkLst>
            <pc:docMk/>
            <pc:sldMk cId="0" sldId="257"/>
            <ac:spMk id="6" creationId="{3493FC5B-1988-9500-0802-2A5097FFB297}"/>
          </ac:spMkLst>
        </pc:spChg>
        <pc:picChg chg="add del mod">
          <ac:chgData name="Lucy Pittard" userId="a2641ce9-778a-4501-8d55-c37a9922c570" providerId="ADAL" clId="{25F14967-AB93-624D-B283-93B69FEF4916}" dt="2024-12-17T14:17:49.692" v="3339" actId="478"/>
          <ac:picMkLst>
            <pc:docMk/>
            <pc:sldMk cId="0" sldId="257"/>
            <ac:picMk id="2" creationId="{00000000-0000-0000-0000-000000000000}"/>
          </ac:picMkLst>
        </pc:picChg>
      </pc:sldChg>
      <pc:sldChg chg="addSp delSp modSp mod modClrScheme chgLayout">
        <pc:chgData name="Lucy Pittard" userId="a2641ce9-778a-4501-8d55-c37a9922c570" providerId="ADAL" clId="{25F14967-AB93-624D-B283-93B69FEF4916}" dt="2024-12-17T14:17:57.975" v="3341" actId="33553"/>
        <pc:sldMkLst>
          <pc:docMk/>
          <pc:sldMk cId="0" sldId="258"/>
        </pc:sldMkLst>
        <pc:spChg chg="mod">
          <ac:chgData name="Lucy Pittard" userId="a2641ce9-778a-4501-8d55-c37a9922c570" providerId="ADAL" clId="{25F14967-AB93-624D-B283-93B69FEF4916}" dt="2024-12-17T14:16:42.519" v="3276" actId="962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Lucy Pittard" userId="a2641ce9-778a-4501-8d55-c37a9922c570" providerId="ADAL" clId="{25F14967-AB93-624D-B283-93B69FEF4916}" dt="2024-12-17T14:17:57.975" v="3341" actId="33553"/>
          <ac:spMkLst>
            <pc:docMk/>
            <pc:sldMk cId="0" sldId="258"/>
            <ac:spMk id="5" creationId="{15F0A258-94EB-392E-0B21-6280E1D32CDB}"/>
          </ac:spMkLst>
        </pc:spChg>
        <pc:spChg chg="mod">
          <ac:chgData name="Lucy Pittard" userId="a2641ce9-778a-4501-8d55-c37a9922c570" providerId="ADAL" clId="{25F14967-AB93-624D-B283-93B69FEF4916}" dt="2024-12-17T14:17:07.506" v="3334" actId="962"/>
          <ac:spMkLst>
            <pc:docMk/>
            <pc:sldMk cId="0" sldId="258"/>
            <ac:spMk id="6" creationId="{00000000-0000-0000-0000-000000000000}"/>
          </ac:spMkLst>
        </pc:spChg>
        <pc:spChg chg="add del mod ord">
          <ac:chgData name="Lucy Pittard" userId="a2641ce9-778a-4501-8d55-c37a9922c570" providerId="ADAL" clId="{25F14967-AB93-624D-B283-93B69FEF4916}" dt="2024-12-17T14:03:49.051" v="3123" actId="478"/>
          <ac:spMkLst>
            <pc:docMk/>
            <pc:sldMk cId="0" sldId="258"/>
            <ac:spMk id="8" creationId="{4BCC16AB-485C-B109-0AA6-9F1448E0C2C9}"/>
          </ac:spMkLst>
        </pc:spChg>
        <pc:spChg chg="add mod ord">
          <ac:chgData name="Lucy Pittard" userId="a2641ce9-778a-4501-8d55-c37a9922c570" providerId="ADAL" clId="{25F14967-AB93-624D-B283-93B69FEF4916}" dt="2024-12-17T14:03:35.066" v="3118" actId="700"/>
          <ac:spMkLst>
            <pc:docMk/>
            <pc:sldMk cId="0" sldId="258"/>
            <ac:spMk id="9" creationId="{B861B37F-5409-6BAA-5D63-853487C9050D}"/>
          </ac:spMkLst>
        </pc:spChg>
        <pc:spChg chg="add del mod">
          <ac:chgData name="Lucy Pittard" userId="a2641ce9-778a-4501-8d55-c37a9922c570" providerId="ADAL" clId="{25F14967-AB93-624D-B283-93B69FEF4916}" dt="2024-12-17T14:03:56.306" v="3125" actId="478"/>
          <ac:spMkLst>
            <pc:docMk/>
            <pc:sldMk cId="0" sldId="258"/>
            <ac:spMk id="11" creationId="{30F8B401-CB18-7B3E-6955-C502D2925473}"/>
          </ac:spMkLst>
        </pc:spChg>
        <pc:picChg chg="mod">
          <ac:chgData name="Lucy Pittard" userId="a2641ce9-778a-4501-8d55-c37a9922c570" providerId="ADAL" clId="{25F14967-AB93-624D-B283-93B69FEF4916}" dt="2024-12-17T14:17:01.386" v="3331" actId="962"/>
          <ac:picMkLst>
            <pc:docMk/>
            <pc:sldMk cId="0" sldId="258"/>
            <ac:picMk id="3" creationId="{00000000-0000-0000-0000-000000000000}"/>
          </ac:picMkLst>
        </pc:picChg>
      </pc:sldChg>
      <pc:sldChg chg="addSp delSp modSp mod modClrScheme chgLayout">
        <pc:chgData name="Lucy Pittard" userId="a2641ce9-778a-4501-8d55-c37a9922c570" providerId="ADAL" clId="{25F14967-AB93-624D-B283-93B69FEF4916}" dt="2024-12-17T14:05:24.673" v="3199" actId="14100"/>
        <pc:sldMkLst>
          <pc:docMk/>
          <pc:sldMk cId="0" sldId="259"/>
        </pc:sldMkLst>
        <pc:spChg chg="add del mod">
          <ac:chgData name="Lucy Pittard" userId="a2641ce9-778a-4501-8d55-c37a9922c570" providerId="ADAL" clId="{25F14967-AB93-624D-B283-93B69FEF4916}" dt="2024-12-17T14:04:17.531" v="3130" actId="478"/>
          <ac:spMkLst>
            <pc:docMk/>
            <pc:sldMk cId="0" sldId="259"/>
            <ac:spMk id="6" creationId="{31BE7E82-B0AE-9ADC-F677-F603443B4AEA}"/>
          </ac:spMkLst>
        </pc:spChg>
        <pc:spChg chg="add mod ord">
          <ac:chgData name="Lucy Pittard" userId="a2641ce9-778a-4501-8d55-c37a9922c570" providerId="ADAL" clId="{25F14967-AB93-624D-B283-93B69FEF4916}" dt="2024-12-17T14:05:20.299" v="3198" actId="242"/>
          <ac:spMkLst>
            <pc:docMk/>
            <pc:sldMk cId="0" sldId="259"/>
            <ac:spMk id="9" creationId="{4831135E-E3BD-C4E6-DE40-DC24B7C7CBE6}"/>
          </ac:spMkLst>
        </pc:spChg>
        <pc:spChg chg="add mod ord">
          <ac:chgData name="Lucy Pittard" userId="a2641ce9-778a-4501-8d55-c37a9922c570" providerId="ADAL" clId="{25F14967-AB93-624D-B283-93B69FEF4916}" dt="2024-12-17T14:05:24.673" v="3199" actId="14100"/>
          <ac:spMkLst>
            <pc:docMk/>
            <pc:sldMk cId="0" sldId="259"/>
            <ac:spMk id="10" creationId="{801C6495-4760-3E1A-144C-F6667936BEEC}"/>
          </ac:spMkLst>
        </pc:spChg>
        <pc:picChg chg="mod">
          <ac:chgData name="Lucy Pittard" userId="a2641ce9-778a-4501-8d55-c37a9922c570" providerId="ADAL" clId="{25F14967-AB93-624D-B283-93B69FEF4916}" dt="2024-12-17T13:51:02.637" v="154" actId="962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1:07.631" v="196" actId="962"/>
          <ac:picMkLst>
            <pc:docMk/>
            <pc:sldMk cId="0" sldId="259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07.289" v="3342" actId="33553"/>
        <pc:sldMkLst>
          <pc:docMk/>
          <pc:sldMk cId="0" sldId="260"/>
        </pc:sldMkLst>
        <pc:spChg chg="add mod">
          <ac:chgData name="Lucy Pittard" userId="a2641ce9-778a-4501-8d55-c37a9922c570" providerId="ADAL" clId="{25F14967-AB93-624D-B283-93B69FEF4916}" dt="2024-12-17T14:18:07.289" v="3342" actId="33553"/>
          <ac:spMkLst>
            <pc:docMk/>
            <pc:sldMk cId="0" sldId="260"/>
            <ac:spMk id="6" creationId="{460D34D5-E244-C843-DA21-04A49A49A454}"/>
          </ac:spMkLst>
        </pc:spChg>
        <pc:spChg chg="add mod">
          <ac:chgData name="Lucy Pittard" userId="a2641ce9-778a-4501-8d55-c37a9922c570" providerId="ADAL" clId="{25F14967-AB93-624D-B283-93B69FEF4916}" dt="2024-12-17T14:05:34.073" v="3202" actId="1076"/>
          <ac:spMkLst>
            <pc:docMk/>
            <pc:sldMk cId="0" sldId="260"/>
            <ac:spMk id="9" creationId="{6AB43C98-E04F-386C-946C-724F648D11E0}"/>
          </ac:spMkLst>
        </pc:spChg>
        <pc:picChg chg="mod">
          <ac:chgData name="Lucy Pittard" userId="a2641ce9-778a-4501-8d55-c37a9922c570" providerId="ADAL" clId="{25F14967-AB93-624D-B283-93B69FEF4916}" dt="2024-12-17T13:51:17.154" v="248" actId="962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1:27.881" v="310" actId="962"/>
          <ac:picMkLst>
            <pc:docMk/>
            <pc:sldMk cId="0" sldId="260"/>
            <ac:picMk id="5" creationId="{00000000-0000-0000-0000-000000000000}"/>
          </ac:picMkLst>
        </pc:picChg>
      </pc:sldChg>
      <pc:sldChg chg="addSp delSp modSp mod">
        <pc:chgData name="Lucy Pittard" userId="a2641ce9-778a-4501-8d55-c37a9922c570" providerId="ADAL" clId="{25F14967-AB93-624D-B283-93B69FEF4916}" dt="2024-12-17T14:18:11.814" v="3343" actId="33553"/>
        <pc:sldMkLst>
          <pc:docMk/>
          <pc:sldMk cId="0" sldId="261"/>
        </pc:sldMkLst>
        <pc:spChg chg="add mod">
          <ac:chgData name="Lucy Pittard" userId="a2641ce9-778a-4501-8d55-c37a9922c570" providerId="ADAL" clId="{25F14967-AB93-624D-B283-93B69FEF4916}" dt="2024-12-17T14:18:11.814" v="3343" actId="33553"/>
          <ac:spMkLst>
            <pc:docMk/>
            <pc:sldMk cId="0" sldId="261"/>
            <ac:spMk id="3" creationId="{AC91E36D-6EBA-DE81-0B82-723A3142F409}"/>
          </ac:spMkLst>
        </pc:spChg>
        <pc:spChg chg="add mod">
          <ac:chgData name="Lucy Pittard" userId="a2641ce9-778a-4501-8d55-c37a9922c570" providerId="ADAL" clId="{25F14967-AB93-624D-B283-93B69FEF4916}" dt="2024-12-17T14:05:55.002" v="3210" actId="14100"/>
          <ac:spMkLst>
            <pc:docMk/>
            <pc:sldMk cId="0" sldId="261"/>
            <ac:spMk id="8" creationId="{7939FF4E-91B4-7126-6122-2CCCA7A4BDD7}"/>
          </ac:spMkLst>
        </pc:spChg>
        <pc:picChg chg="mod">
          <ac:chgData name="Lucy Pittard" userId="a2641ce9-778a-4501-8d55-c37a9922c570" providerId="ADAL" clId="{25F14967-AB93-624D-B283-93B69FEF4916}" dt="2024-12-17T13:51:55.392" v="431" actId="962"/>
          <ac:picMkLst>
            <pc:docMk/>
            <pc:sldMk cId="0" sldId="261"/>
            <ac:picMk id="5" creationId="{00000000-0000-0000-0000-000000000000}"/>
          </ac:picMkLst>
        </pc:picChg>
        <pc:picChg chg="add del mod">
          <ac:chgData name="Lucy Pittard" userId="a2641ce9-778a-4501-8d55-c37a9922c570" providerId="ADAL" clId="{25F14967-AB93-624D-B283-93B69FEF4916}" dt="2024-12-17T13:51:49.455" v="399" actId="962"/>
          <ac:picMkLst>
            <pc:docMk/>
            <pc:sldMk cId="0" sldId="261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2:02.806" v="481" actId="962"/>
          <ac:picMkLst>
            <pc:docMk/>
            <pc:sldMk cId="0" sldId="261"/>
            <ac:picMk id="7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16.396" v="3344" actId="33553"/>
        <pc:sldMkLst>
          <pc:docMk/>
          <pc:sldMk cId="0" sldId="262"/>
        </pc:sldMkLst>
        <pc:spChg chg="add mod">
          <ac:chgData name="Lucy Pittard" userId="a2641ce9-778a-4501-8d55-c37a9922c570" providerId="ADAL" clId="{25F14967-AB93-624D-B283-93B69FEF4916}" dt="2024-12-17T14:18:16.396" v="3344" actId="33553"/>
          <ac:spMkLst>
            <pc:docMk/>
            <pc:sldMk cId="0" sldId="262"/>
            <ac:spMk id="5" creationId="{7C9B1B2F-BC14-33EB-179B-6B32611ACB0F}"/>
          </ac:spMkLst>
        </pc:spChg>
        <pc:spChg chg="add mod">
          <ac:chgData name="Lucy Pittard" userId="a2641ce9-778a-4501-8d55-c37a9922c570" providerId="ADAL" clId="{25F14967-AB93-624D-B283-93B69FEF4916}" dt="2024-12-17T14:06:06.012" v="3212"/>
          <ac:spMkLst>
            <pc:docMk/>
            <pc:sldMk cId="0" sldId="262"/>
            <ac:spMk id="8" creationId="{DE572995-4FD0-3324-8EC2-FA4941F53B55}"/>
          </ac:spMkLst>
        </pc:spChg>
        <pc:picChg chg="mod">
          <ac:chgData name="Lucy Pittard" userId="a2641ce9-778a-4501-8d55-c37a9922c570" providerId="ADAL" clId="{25F14967-AB93-624D-B283-93B69FEF4916}" dt="2024-12-17T13:52:19.963" v="573" actId="962"/>
          <ac:picMkLst>
            <pc:docMk/>
            <pc:sldMk cId="0" sldId="262"/>
            <ac:picMk id="4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20.147" v="3345" actId="33553"/>
        <pc:sldMkLst>
          <pc:docMk/>
          <pc:sldMk cId="0" sldId="263"/>
        </pc:sldMkLst>
        <pc:spChg chg="add mod">
          <ac:chgData name="Lucy Pittard" userId="a2641ce9-778a-4501-8d55-c37a9922c570" providerId="ADAL" clId="{25F14967-AB93-624D-B283-93B69FEF4916}" dt="2024-12-17T14:18:20.147" v="3345" actId="33553"/>
          <ac:spMkLst>
            <pc:docMk/>
            <pc:sldMk cId="0" sldId="263"/>
            <ac:spMk id="5" creationId="{7CD3160B-E9A4-9B2C-E5ED-CE0E5230AE7C}"/>
          </ac:spMkLst>
        </pc:spChg>
        <pc:spChg chg="add mod">
          <ac:chgData name="Lucy Pittard" userId="a2641ce9-778a-4501-8d55-c37a9922c570" providerId="ADAL" clId="{25F14967-AB93-624D-B283-93B69FEF4916}" dt="2024-12-17T14:11:12.813" v="3232"/>
          <ac:spMkLst>
            <pc:docMk/>
            <pc:sldMk cId="0" sldId="263"/>
            <ac:spMk id="8" creationId="{7007665F-1167-5C0A-A49D-43527572DB05}"/>
          </ac:spMkLst>
        </pc:spChg>
        <pc:picChg chg="mod">
          <ac:chgData name="Lucy Pittard" userId="a2641ce9-778a-4501-8d55-c37a9922c570" providerId="ADAL" clId="{25F14967-AB93-624D-B283-93B69FEF4916}" dt="2024-12-17T13:52:32.560" v="629" actId="962"/>
          <ac:picMkLst>
            <pc:docMk/>
            <pc:sldMk cId="0" sldId="263"/>
            <ac:picMk id="4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24.576" v="3346" actId="33553"/>
        <pc:sldMkLst>
          <pc:docMk/>
          <pc:sldMk cId="0" sldId="264"/>
        </pc:sldMkLst>
        <pc:spChg chg="add mod">
          <ac:chgData name="Lucy Pittard" userId="a2641ce9-778a-4501-8d55-c37a9922c570" providerId="ADAL" clId="{25F14967-AB93-624D-B283-93B69FEF4916}" dt="2024-12-17T14:18:24.576" v="3346" actId="33553"/>
          <ac:spMkLst>
            <pc:docMk/>
            <pc:sldMk cId="0" sldId="264"/>
            <ac:spMk id="3" creationId="{DEA324E4-71EF-FC62-098B-3855483CF5A2}"/>
          </ac:spMkLst>
        </pc:spChg>
        <pc:spChg chg="add mod">
          <ac:chgData name="Lucy Pittard" userId="a2641ce9-778a-4501-8d55-c37a9922c570" providerId="ADAL" clId="{25F14967-AB93-624D-B283-93B69FEF4916}" dt="2024-12-17T14:12:05.414" v="3252"/>
          <ac:spMkLst>
            <pc:docMk/>
            <pc:sldMk cId="0" sldId="264"/>
            <ac:spMk id="8" creationId="{5F5CCB95-CED9-5D90-5063-D4A6AF73B47C}"/>
          </ac:spMkLst>
        </pc:spChg>
        <pc:picChg chg="mod">
          <ac:chgData name="Lucy Pittard" userId="a2641ce9-778a-4501-8d55-c37a9922c570" providerId="ADAL" clId="{25F14967-AB93-624D-B283-93B69FEF4916}" dt="2024-12-17T13:52:57.632" v="743" actId="962"/>
          <ac:picMkLst>
            <pc:docMk/>
            <pc:sldMk cId="0" sldId="264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2:46.958" v="691" actId="962"/>
          <ac:picMkLst>
            <pc:docMk/>
            <pc:sldMk cId="0" sldId="264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3:03.171" v="781" actId="962"/>
          <ac:picMkLst>
            <pc:docMk/>
            <pc:sldMk cId="0" sldId="264"/>
            <ac:picMk id="7" creationId="{00000000-0000-0000-0000-000000000000}"/>
          </ac:picMkLst>
        </pc:picChg>
      </pc:sldChg>
      <pc:sldChg chg="addSp delSp modSp mod">
        <pc:chgData name="Lucy Pittard" userId="a2641ce9-778a-4501-8d55-c37a9922c570" providerId="ADAL" clId="{25F14967-AB93-624D-B283-93B69FEF4916}" dt="2024-12-17T14:18:28.948" v="3347" actId="33553"/>
        <pc:sldMkLst>
          <pc:docMk/>
          <pc:sldMk cId="0" sldId="265"/>
        </pc:sldMkLst>
        <pc:spChg chg="add mod">
          <ac:chgData name="Lucy Pittard" userId="a2641ce9-778a-4501-8d55-c37a9922c570" providerId="ADAL" clId="{25F14967-AB93-624D-B283-93B69FEF4916}" dt="2024-12-17T14:18:28.948" v="3347" actId="33553"/>
          <ac:spMkLst>
            <pc:docMk/>
            <pc:sldMk cId="0" sldId="265"/>
            <ac:spMk id="6" creationId="{A4CBAFD2-0A4C-1E98-6155-5609F8EDA69E}"/>
          </ac:spMkLst>
        </pc:spChg>
        <pc:spChg chg="add mod">
          <ac:chgData name="Lucy Pittard" userId="a2641ce9-778a-4501-8d55-c37a9922c570" providerId="ADAL" clId="{25F14967-AB93-624D-B283-93B69FEF4916}" dt="2024-12-17T14:06:12.262" v="3214"/>
          <ac:spMkLst>
            <pc:docMk/>
            <pc:sldMk cId="0" sldId="265"/>
            <ac:spMk id="9" creationId="{868C4EEA-6ED4-AB39-9481-B7CD3A57A02C}"/>
          </ac:spMkLst>
        </pc:spChg>
        <pc:picChg chg="mod">
          <ac:chgData name="Lucy Pittard" userId="a2641ce9-778a-4501-8d55-c37a9922c570" providerId="ADAL" clId="{25F14967-AB93-624D-B283-93B69FEF4916}" dt="2024-12-17T13:53:19.345" v="873" actId="962"/>
          <ac:picMkLst>
            <pc:docMk/>
            <pc:sldMk cId="0" sldId="265"/>
            <ac:picMk id="4" creationId="{00000000-0000-0000-0000-000000000000}"/>
          </ac:picMkLst>
        </pc:picChg>
        <pc:picChg chg="add del mod">
          <ac:chgData name="Lucy Pittard" userId="a2641ce9-778a-4501-8d55-c37a9922c570" providerId="ADAL" clId="{25F14967-AB93-624D-B283-93B69FEF4916}" dt="2024-12-17T13:53:49.997" v="981" actId="962"/>
          <ac:picMkLst>
            <pc:docMk/>
            <pc:sldMk cId="0" sldId="265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32.149" v="3348" actId="33553"/>
        <pc:sldMkLst>
          <pc:docMk/>
          <pc:sldMk cId="0" sldId="266"/>
        </pc:sldMkLst>
        <pc:spChg chg="add mod">
          <ac:chgData name="Lucy Pittard" userId="a2641ce9-778a-4501-8d55-c37a9922c570" providerId="ADAL" clId="{25F14967-AB93-624D-B283-93B69FEF4916}" dt="2024-12-17T14:18:32.149" v="3348" actId="33553"/>
          <ac:spMkLst>
            <pc:docMk/>
            <pc:sldMk cId="0" sldId="266"/>
            <ac:spMk id="6" creationId="{316F48FE-301C-28F3-9751-9D6A54D40999}"/>
          </ac:spMkLst>
        </pc:spChg>
        <pc:spChg chg="add mod">
          <ac:chgData name="Lucy Pittard" userId="a2641ce9-778a-4501-8d55-c37a9922c570" providerId="ADAL" clId="{25F14967-AB93-624D-B283-93B69FEF4916}" dt="2024-12-17T14:11:19.831" v="3234"/>
          <ac:spMkLst>
            <pc:docMk/>
            <pc:sldMk cId="0" sldId="266"/>
            <ac:spMk id="9" creationId="{A1D57ABB-7492-1F54-4E67-F1C73CE7D903}"/>
          </ac:spMkLst>
        </pc:spChg>
        <pc:picChg chg="mod">
          <ac:chgData name="Lucy Pittard" userId="a2641ce9-778a-4501-8d55-c37a9922c570" providerId="ADAL" clId="{25F14967-AB93-624D-B283-93B69FEF4916}" dt="2024-12-17T13:54:02.555" v="1069" actId="962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4:14.122" v="1149" actId="962"/>
          <ac:picMkLst>
            <pc:docMk/>
            <pc:sldMk cId="0" sldId="266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35.586" v="3349" actId="33553"/>
        <pc:sldMkLst>
          <pc:docMk/>
          <pc:sldMk cId="0" sldId="267"/>
        </pc:sldMkLst>
        <pc:spChg chg="add mod">
          <ac:chgData name="Lucy Pittard" userId="a2641ce9-778a-4501-8d55-c37a9922c570" providerId="ADAL" clId="{25F14967-AB93-624D-B283-93B69FEF4916}" dt="2024-12-17T14:18:35.586" v="3349" actId="33553"/>
          <ac:spMkLst>
            <pc:docMk/>
            <pc:sldMk cId="0" sldId="267"/>
            <ac:spMk id="3" creationId="{05DBACA6-73A3-D7CC-67EF-C2509C508E42}"/>
          </ac:spMkLst>
        </pc:spChg>
        <pc:spChg chg="add mod">
          <ac:chgData name="Lucy Pittard" userId="a2641ce9-778a-4501-8d55-c37a9922c570" providerId="ADAL" clId="{25F14967-AB93-624D-B283-93B69FEF4916}" dt="2024-12-17T14:12:10.756" v="3254"/>
          <ac:spMkLst>
            <pc:docMk/>
            <pc:sldMk cId="0" sldId="267"/>
            <ac:spMk id="8" creationId="{302E44EA-C215-8E1E-596D-D6F443E753C3}"/>
          </ac:spMkLst>
        </pc:spChg>
        <pc:picChg chg="mod">
          <ac:chgData name="Lucy Pittard" userId="a2641ce9-778a-4501-8d55-c37a9922c570" providerId="ADAL" clId="{25F14967-AB93-624D-B283-93B69FEF4916}" dt="2024-12-17T13:54:54.418" v="1327" actId="962"/>
          <ac:picMkLst>
            <pc:docMk/>
            <pc:sldMk cId="0" sldId="267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4:35.441" v="1229" actId="962"/>
          <ac:picMkLst>
            <pc:docMk/>
            <pc:sldMk cId="0" sldId="267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5:05.594" v="1399" actId="962"/>
          <ac:picMkLst>
            <pc:docMk/>
            <pc:sldMk cId="0" sldId="267"/>
            <ac:picMk id="7" creationId="{00000000-0000-0000-0000-000000000000}"/>
          </ac:picMkLst>
        </pc:picChg>
      </pc:sldChg>
      <pc:sldChg chg="addSp delSp modSp mod">
        <pc:chgData name="Lucy Pittard" userId="a2641ce9-778a-4501-8d55-c37a9922c570" providerId="ADAL" clId="{25F14967-AB93-624D-B283-93B69FEF4916}" dt="2024-12-17T14:18:44.331" v="3352" actId="33553"/>
        <pc:sldMkLst>
          <pc:docMk/>
          <pc:sldMk cId="0" sldId="268"/>
        </pc:sldMkLst>
        <pc:spChg chg="add mod">
          <ac:chgData name="Lucy Pittard" userId="a2641ce9-778a-4501-8d55-c37a9922c570" providerId="ADAL" clId="{25F14967-AB93-624D-B283-93B69FEF4916}" dt="2024-12-17T14:18:44.331" v="3352" actId="33553"/>
          <ac:spMkLst>
            <pc:docMk/>
            <pc:sldMk cId="0" sldId="268"/>
            <ac:spMk id="6" creationId="{7905B023-F84D-CDAE-CF40-8D279D5C2F6B}"/>
          </ac:spMkLst>
        </pc:spChg>
        <pc:spChg chg="add mod">
          <ac:chgData name="Lucy Pittard" userId="a2641ce9-778a-4501-8d55-c37a9922c570" providerId="ADAL" clId="{25F14967-AB93-624D-B283-93B69FEF4916}" dt="2024-12-17T14:10:26.719" v="3217"/>
          <ac:spMkLst>
            <pc:docMk/>
            <pc:sldMk cId="0" sldId="268"/>
            <ac:spMk id="9" creationId="{359C2423-039C-327B-E3A3-5DF2A6A9D07C}"/>
          </ac:spMkLst>
        </pc:spChg>
        <pc:spChg chg="add del mod">
          <ac:chgData name="Lucy Pittard" userId="a2641ce9-778a-4501-8d55-c37a9922c570" providerId="ADAL" clId="{25F14967-AB93-624D-B283-93B69FEF4916}" dt="2024-12-17T14:18:40.418" v="3351" actId="33699"/>
          <ac:spMkLst>
            <pc:docMk/>
            <pc:sldMk cId="0" sldId="268"/>
            <ac:spMk id="10" creationId="{DB26C575-273E-5B52-061B-5C0B104F70A3}"/>
          </ac:spMkLst>
        </pc:spChg>
        <pc:picChg chg="mod">
          <ac:chgData name="Lucy Pittard" userId="a2641ce9-778a-4501-8d55-c37a9922c570" providerId="ADAL" clId="{25F14967-AB93-624D-B283-93B69FEF4916}" dt="2024-12-17T13:55:25.858" v="1457" actId="962"/>
          <ac:picMkLst>
            <pc:docMk/>
            <pc:sldMk cId="0" sldId="268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5:32.427" v="1497" actId="962"/>
          <ac:picMkLst>
            <pc:docMk/>
            <pc:sldMk cId="0" sldId="268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48.138" v="3353" actId="33553"/>
        <pc:sldMkLst>
          <pc:docMk/>
          <pc:sldMk cId="0" sldId="269"/>
        </pc:sldMkLst>
        <pc:spChg chg="add mod">
          <ac:chgData name="Lucy Pittard" userId="a2641ce9-778a-4501-8d55-c37a9922c570" providerId="ADAL" clId="{25F14967-AB93-624D-B283-93B69FEF4916}" dt="2024-12-17T14:18:48.138" v="3353" actId="33553"/>
          <ac:spMkLst>
            <pc:docMk/>
            <pc:sldMk cId="0" sldId="269"/>
            <ac:spMk id="6" creationId="{E46B6C36-9A6A-F8CE-8C58-ADDF60669DCC}"/>
          </ac:spMkLst>
        </pc:spChg>
        <pc:spChg chg="add mod">
          <ac:chgData name="Lucy Pittard" userId="a2641ce9-778a-4501-8d55-c37a9922c570" providerId="ADAL" clId="{25F14967-AB93-624D-B283-93B69FEF4916}" dt="2024-12-17T14:11:24.899" v="3237"/>
          <ac:spMkLst>
            <pc:docMk/>
            <pc:sldMk cId="0" sldId="269"/>
            <ac:spMk id="9" creationId="{6C9C82EE-5A82-0E5A-2A5B-C3E306CF3DB6}"/>
          </ac:spMkLst>
        </pc:spChg>
        <pc:picChg chg="mod">
          <ac:chgData name="Lucy Pittard" userId="a2641ce9-778a-4501-8d55-c37a9922c570" providerId="ADAL" clId="{25F14967-AB93-624D-B283-93B69FEF4916}" dt="2024-12-17T13:55:59.145" v="1587" actId="962"/>
          <ac:picMkLst>
            <pc:docMk/>
            <pc:sldMk cId="0" sldId="269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6:12.330" v="1633" actId="962"/>
          <ac:picMkLst>
            <pc:docMk/>
            <pc:sldMk cId="0" sldId="269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52.285" v="3354" actId="33553"/>
        <pc:sldMkLst>
          <pc:docMk/>
          <pc:sldMk cId="0" sldId="270"/>
        </pc:sldMkLst>
        <pc:spChg chg="add mod">
          <ac:chgData name="Lucy Pittard" userId="a2641ce9-778a-4501-8d55-c37a9922c570" providerId="ADAL" clId="{25F14967-AB93-624D-B283-93B69FEF4916}" dt="2024-12-17T14:18:52.285" v="3354" actId="33553"/>
          <ac:spMkLst>
            <pc:docMk/>
            <pc:sldMk cId="0" sldId="270"/>
            <ac:spMk id="3" creationId="{BA91C288-400A-B053-0A8D-C6CD281BEBC0}"/>
          </ac:spMkLst>
        </pc:spChg>
        <pc:spChg chg="add mod">
          <ac:chgData name="Lucy Pittard" userId="a2641ce9-778a-4501-8d55-c37a9922c570" providerId="ADAL" clId="{25F14967-AB93-624D-B283-93B69FEF4916}" dt="2024-12-17T14:12:15.574" v="3257"/>
          <ac:spMkLst>
            <pc:docMk/>
            <pc:sldMk cId="0" sldId="270"/>
            <ac:spMk id="8" creationId="{8C314B68-0D98-15E8-13F3-8CE045B2C46C}"/>
          </ac:spMkLst>
        </pc:spChg>
        <pc:picChg chg="mod">
          <ac:chgData name="Lucy Pittard" userId="a2641ce9-778a-4501-8d55-c37a9922c570" providerId="ADAL" clId="{25F14967-AB93-624D-B283-93B69FEF4916}" dt="2024-12-17T13:56:39.998" v="1747" actId="962"/>
          <ac:picMkLst>
            <pc:docMk/>
            <pc:sldMk cId="0" sldId="270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6:29.786" v="1681" actId="962"/>
          <ac:picMkLst>
            <pc:docMk/>
            <pc:sldMk cId="0" sldId="270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6:47.508" v="1783" actId="962"/>
          <ac:picMkLst>
            <pc:docMk/>
            <pc:sldMk cId="0" sldId="270"/>
            <ac:picMk id="7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55.658" v="3355" actId="33553"/>
        <pc:sldMkLst>
          <pc:docMk/>
          <pc:sldMk cId="0" sldId="271"/>
        </pc:sldMkLst>
        <pc:spChg chg="add mod">
          <ac:chgData name="Lucy Pittard" userId="a2641ce9-778a-4501-8d55-c37a9922c570" providerId="ADAL" clId="{25F14967-AB93-624D-B283-93B69FEF4916}" dt="2024-12-17T14:18:55.658" v="3355" actId="33553"/>
          <ac:spMkLst>
            <pc:docMk/>
            <pc:sldMk cId="0" sldId="271"/>
            <ac:spMk id="6" creationId="{BA63292F-332B-25E3-5D3A-682DCDAD3E0F}"/>
          </ac:spMkLst>
        </pc:spChg>
        <pc:spChg chg="add mod">
          <ac:chgData name="Lucy Pittard" userId="a2641ce9-778a-4501-8d55-c37a9922c570" providerId="ADAL" clId="{25F14967-AB93-624D-B283-93B69FEF4916}" dt="2024-12-17T14:10:37.494" v="3220"/>
          <ac:spMkLst>
            <pc:docMk/>
            <pc:sldMk cId="0" sldId="271"/>
            <ac:spMk id="9" creationId="{634B98DE-088F-B5E1-DE57-558BE75555B2}"/>
          </ac:spMkLst>
        </pc:spChg>
        <pc:picChg chg="mod">
          <ac:chgData name="Lucy Pittard" userId="a2641ce9-778a-4501-8d55-c37a9922c570" providerId="ADAL" clId="{25F14967-AB93-624D-B283-93B69FEF4916}" dt="2024-12-17T13:56:57.557" v="1813" actId="962"/>
          <ac:picMkLst>
            <pc:docMk/>
            <pc:sldMk cId="0" sldId="271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7:15.153" v="1863" actId="962"/>
          <ac:picMkLst>
            <pc:docMk/>
            <pc:sldMk cId="0" sldId="271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8:59.551" v="3356" actId="33553"/>
        <pc:sldMkLst>
          <pc:docMk/>
          <pc:sldMk cId="0" sldId="272"/>
        </pc:sldMkLst>
        <pc:spChg chg="add mod">
          <ac:chgData name="Lucy Pittard" userId="a2641ce9-778a-4501-8d55-c37a9922c570" providerId="ADAL" clId="{25F14967-AB93-624D-B283-93B69FEF4916}" dt="2024-12-17T14:18:59.551" v="3356" actId="33553"/>
          <ac:spMkLst>
            <pc:docMk/>
            <pc:sldMk cId="0" sldId="272"/>
            <ac:spMk id="6" creationId="{F2331D58-9837-BD8F-12A2-6E78EDCC967F}"/>
          </ac:spMkLst>
        </pc:spChg>
        <pc:spChg chg="add mod">
          <ac:chgData name="Lucy Pittard" userId="a2641ce9-778a-4501-8d55-c37a9922c570" providerId="ADAL" clId="{25F14967-AB93-624D-B283-93B69FEF4916}" dt="2024-12-17T14:11:30.615" v="3240"/>
          <ac:spMkLst>
            <pc:docMk/>
            <pc:sldMk cId="0" sldId="272"/>
            <ac:spMk id="9" creationId="{F9914D42-CA22-D286-5765-725AFD7604C4}"/>
          </ac:spMkLst>
        </pc:spChg>
        <pc:picChg chg="mod">
          <ac:chgData name="Lucy Pittard" userId="a2641ce9-778a-4501-8d55-c37a9922c570" providerId="ADAL" clId="{25F14967-AB93-624D-B283-93B69FEF4916}" dt="2024-12-17T13:57:38.909" v="1937" actId="962"/>
          <ac:picMkLst>
            <pc:docMk/>
            <pc:sldMk cId="0" sldId="272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7:44.855" v="1939" actId="962"/>
          <ac:picMkLst>
            <pc:docMk/>
            <pc:sldMk cId="0" sldId="272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03.408" v="3357" actId="33553"/>
        <pc:sldMkLst>
          <pc:docMk/>
          <pc:sldMk cId="0" sldId="273"/>
        </pc:sldMkLst>
        <pc:spChg chg="add mod">
          <ac:chgData name="Lucy Pittard" userId="a2641ce9-778a-4501-8d55-c37a9922c570" providerId="ADAL" clId="{25F14967-AB93-624D-B283-93B69FEF4916}" dt="2024-12-17T14:19:03.408" v="3357" actId="33553"/>
          <ac:spMkLst>
            <pc:docMk/>
            <pc:sldMk cId="0" sldId="273"/>
            <ac:spMk id="3" creationId="{44D13E06-FB93-9C76-B90C-FE3FE3DCA924}"/>
          </ac:spMkLst>
        </pc:spChg>
        <pc:spChg chg="add mod">
          <ac:chgData name="Lucy Pittard" userId="a2641ce9-778a-4501-8d55-c37a9922c570" providerId="ADAL" clId="{25F14967-AB93-624D-B283-93B69FEF4916}" dt="2024-12-17T14:12:20.900" v="3260"/>
          <ac:spMkLst>
            <pc:docMk/>
            <pc:sldMk cId="0" sldId="273"/>
            <ac:spMk id="8" creationId="{3E746EFF-1A0A-E99C-82F4-46C6D9BFA09C}"/>
          </ac:spMkLst>
        </pc:spChg>
        <pc:picChg chg="mod">
          <ac:chgData name="Lucy Pittard" userId="a2641ce9-778a-4501-8d55-c37a9922c570" providerId="ADAL" clId="{25F14967-AB93-624D-B283-93B69FEF4916}" dt="2024-12-17T13:58:06.459" v="2009" actId="962"/>
          <ac:picMkLst>
            <pc:docMk/>
            <pc:sldMk cId="0" sldId="273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7:58.263" v="1977" actId="962"/>
          <ac:picMkLst>
            <pc:docMk/>
            <pc:sldMk cId="0" sldId="273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8:17.334" v="2069" actId="962"/>
          <ac:picMkLst>
            <pc:docMk/>
            <pc:sldMk cId="0" sldId="273"/>
            <ac:picMk id="7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07.266" v="3358" actId="33553"/>
        <pc:sldMkLst>
          <pc:docMk/>
          <pc:sldMk cId="0" sldId="274"/>
        </pc:sldMkLst>
        <pc:spChg chg="add mod">
          <ac:chgData name="Lucy Pittard" userId="a2641ce9-778a-4501-8d55-c37a9922c570" providerId="ADAL" clId="{25F14967-AB93-624D-B283-93B69FEF4916}" dt="2024-12-17T14:19:07.266" v="3358" actId="33553"/>
          <ac:spMkLst>
            <pc:docMk/>
            <pc:sldMk cId="0" sldId="274"/>
            <ac:spMk id="6" creationId="{FE3563F6-5046-59BE-0308-5E9DC6C26283}"/>
          </ac:spMkLst>
        </pc:spChg>
        <pc:spChg chg="add mod">
          <ac:chgData name="Lucy Pittard" userId="a2641ce9-778a-4501-8d55-c37a9922c570" providerId="ADAL" clId="{25F14967-AB93-624D-B283-93B69FEF4916}" dt="2024-12-17T14:10:46.605" v="3223"/>
          <ac:spMkLst>
            <pc:docMk/>
            <pc:sldMk cId="0" sldId="274"/>
            <ac:spMk id="9" creationId="{7E40EE2F-A948-69B3-2E32-55784660B7E1}"/>
          </ac:spMkLst>
        </pc:spChg>
        <pc:picChg chg="mod">
          <ac:chgData name="Lucy Pittard" userId="a2641ce9-778a-4501-8d55-c37a9922c570" providerId="ADAL" clId="{25F14967-AB93-624D-B283-93B69FEF4916}" dt="2024-12-17T13:58:28.814" v="2123" actId="962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8:36.683" v="2187" actId="962"/>
          <ac:picMkLst>
            <pc:docMk/>
            <pc:sldMk cId="0" sldId="274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10.425" v="3359" actId="33553"/>
        <pc:sldMkLst>
          <pc:docMk/>
          <pc:sldMk cId="0" sldId="275"/>
        </pc:sldMkLst>
        <pc:spChg chg="add mod">
          <ac:chgData name="Lucy Pittard" userId="a2641ce9-778a-4501-8d55-c37a9922c570" providerId="ADAL" clId="{25F14967-AB93-624D-B283-93B69FEF4916}" dt="2024-12-17T14:19:10.425" v="3359" actId="33553"/>
          <ac:spMkLst>
            <pc:docMk/>
            <pc:sldMk cId="0" sldId="275"/>
            <ac:spMk id="6" creationId="{58DAB081-555B-A813-AD24-1CD16F539CD5}"/>
          </ac:spMkLst>
        </pc:spChg>
        <pc:spChg chg="add mod">
          <ac:chgData name="Lucy Pittard" userId="a2641ce9-778a-4501-8d55-c37a9922c570" providerId="ADAL" clId="{25F14967-AB93-624D-B283-93B69FEF4916}" dt="2024-12-17T14:11:36.446" v="3243"/>
          <ac:spMkLst>
            <pc:docMk/>
            <pc:sldMk cId="0" sldId="275"/>
            <ac:spMk id="9" creationId="{8F545D33-D31E-58A5-EE94-85DC15673380}"/>
          </ac:spMkLst>
        </pc:spChg>
        <pc:picChg chg="mod">
          <ac:chgData name="Lucy Pittard" userId="a2641ce9-778a-4501-8d55-c37a9922c570" providerId="ADAL" clId="{25F14967-AB93-624D-B283-93B69FEF4916}" dt="2024-12-17T13:58:56.678" v="2239" actId="962"/>
          <ac:picMkLst>
            <pc:docMk/>
            <pc:sldMk cId="0" sldId="275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3:59:09.094" v="2297" actId="962"/>
          <ac:picMkLst>
            <pc:docMk/>
            <pc:sldMk cId="0" sldId="275"/>
            <ac:picMk id="5" creationId="{00000000-0000-0000-0000-000000000000}"/>
          </ac:picMkLst>
        </pc:picChg>
      </pc:sldChg>
      <pc:sldChg chg="addSp delSp modSp mod">
        <pc:chgData name="Lucy Pittard" userId="a2641ce9-778a-4501-8d55-c37a9922c570" providerId="ADAL" clId="{25F14967-AB93-624D-B283-93B69FEF4916}" dt="2024-12-17T14:19:14.481" v="3360" actId="33553"/>
        <pc:sldMkLst>
          <pc:docMk/>
          <pc:sldMk cId="0" sldId="276"/>
        </pc:sldMkLst>
        <pc:spChg chg="mod">
          <ac:chgData name="Lucy Pittard" userId="a2641ce9-778a-4501-8d55-c37a9922c570" providerId="ADAL" clId="{25F14967-AB93-624D-B283-93B69FEF4916}" dt="2024-12-17T13:59:18.987" v="2300" actId="962"/>
          <ac:spMkLst>
            <pc:docMk/>
            <pc:sldMk cId="0" sldId="276"/>
            <ac:spMk id="2" creationId="{00000000-0000-0000-0000-000000000000}"/>
          </ac:spMkLst>
        </pc:spChg>
        <pc:spChg chg="mod topLvl">
          <ac:chgData name="Lucy Pittard" userId="a2641ce9-778a-4501-8d55-c37a9922c570" providerId="ADAL" clId="{25F14967-AB93-624D-B283-93B69FEF4916}" dt="2024-12-17T13:59:16.134" v="2299" actId="962"/>
          <ac:spMkLst>
            <pc:docMk/>
            <pc:sldMk cId="0" sldId="276"/>
            <ac:spMk id="4" creationId="{00000000-0000-0000-0000-000000000000}"/>
          </ac:spMkLst>
        </pc:spChg>
        <pc:spChg chg="add mod">
          <ac:chgData name="Lucy Pittard" userId="a2641ce9-778a-4501-8d55-c37a9922c570" providerId="ADAL" clId="{25F14967-AB93-624D-B283-93B69FEF4916}" dt="2024-12-17T14:19:14.481" v="3360" actId="33553"/>
          <ac:spMkLst>
            <pc:docMk/>
            <pc:sldMk cId="0" sldId="276"/>
            <ac:spMk id="8" creationId="{632033E2-675D-5872-0021-19C569EC36C4}"/>
          </ac:spMkLst>
        </pc:spChg>
        <pc:spChg chg="mod">
          <ac:chgData name="Lucy Pittard" userId="a2641ce9-778a-4501-8d55-c37a9922c570" providerId="ADAL" clId="{25F14967-AB93-624D-B283-93B69FEF4916}" dt="2024-12-17T13:59:20.790" v="2301" actId="962"/>
          <ac:spMkLst>
            <pc:docMk/>
            <pc:sldMk cId="0" sldId="276"/>
            <ac:spMk id="9" creationId="{00000000-0000-0000-0000-000000000000}"/>
          </ac:spMkLst>
        </pc:spChg>
        <pc:spChg chg="add mod">
          <ac:chgData name="Lucy Pittard" userId="a2641ce9-778a-4501-8d55-c37a9922c570" providerId="ADAL" clId="{25F14967-AB93-624D-B283-93B69FEF4916}" dt="2024-12-17T14:12:25.147" v="3263"/>
          <ac:spMkLst>
            <pc:docMk/>
            <pc:sldMk cId="0" sldId="276"/>
            <ac:spMk id="11" creationId="{210A0AFA-EA53-7FFA-F22A-940634531B8B}"/>
          </ac:spMkLst>
        </pc:spChg>
        <pc:grpChg chg="del">
          <ac:chgData name="Lucy Pittard" userId="a2641ce9-778a-4501-8d55-c37a9922c570" providerId="ADAL" clId="{25F14967-AB93-624D-B283-93B69FEF4916}" dt="2024-12-17T13:59:13.895" v="2298" actId="165"/>
          <ac:grpSpMkLst>
            <pc:docMk/>
            <pc:sldMk cId="0" sldId="276"/>
            <ac:grpSpMk id="3" creationId="{00000000-0000-0000-0000-000000000000}"/>
          </ac:grpSpMkLst>
        </pc:grpChg>
        <pc:picChg chg="mod topLvl">
          <ac:chgData name="Lucy Pittard" userId="a2641ce9-778a-4501-8d55-c37a9922c570" providerId="ADAL" clId="{25F14967-AB93-624D-B283-93B69FEF4916}" dt="2024-12-17T13:59:48.119" v="2459" actId="962"/>
          <ac:picMkLst>
            <pc:docMk/>
            <pc:sldMk cId="0" sldId="276"/>
            <ac:picMk id="5" creationId="{00000000-0000-0000-0000-000000000000}"/>
          </ac:picMkLst>
        </pc:picChg>
        <pc:picChg chg="mod topLvl">
          <ac:chgData name="Lucy Pittard" userId="a2641ce9-778a-4501-8d55-c37a9922c570" providerId="ADAL" clId="{25F14967-AB93-624D-B283-93B69FEF4916}" dt="2024-12-17T13:59:35.825" v="2401" actId="962"/>
          <ac:picMkLst>
            <pc:docMk/>
            <pc:sldMk cId="0" sldId="276"/>
            <ac:picMk id="6" creationId="{00000000-0000-0000-0000-000000000000}"/>
          </ac:picMkLst>
        </pc:picChg>
        <pc:picChg chg="mod topLvl">
          <ac:chgData name="Lucy Pittard" userId="a2641ce9-778a-4501-8d55-c37a9922c570" providerId="ADAL" clId="{25F14967-AB93-624D-B283-93B69FEF4916}" dt="2024-12-17T14:00:03.308" v="2577" actId="962"/>
          <ac:picMkLst>
            <pc:docMk/>
            <pc:sldMk cId="0" sldId="276"/>
            <ac:picMk id="7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17.994" v="3361" actId="33553"/>
        <pc:sldMkLst>
          <pc:docMk/>
          <pc:sldMk cId="0" sldId="277"/>
        </pc:sldMkLst>
        <pc:spChg chg="add mod">
          <ac:chgData name="Lucy Pittard" userId="a2641ce9-778a-4501-8d55-c37a9922c570" providerId="ADAL" clId="{25F14967-AB93-624D-B283-93B69FEF4916}" dt="2024-12-17T14:19:17.994" v="3361" actId="33553"/>
          <ac:spMkLst>
            <pc:docMk/>
            <pc:sldMk cId="0" sldId="277"/>
            <ac:spMk id="5" creationId="{1A4BC4D1-EB5F-D5A4-505B-2A98324C21C5}"/>
          </ac:spMkLst>
        </pc:spChg>
        <pc:spChg chg="mod">
          <ac:chgData name="Lucy Pittard" userId="a2641ce9-778a-4501-8d55-c37a9922c570" providerId="ADAL" clId="{25F14967-AB93-624D-B283-93B69FEF4916}" dt="2024-12-17T14:17:13.475" v="3335" actId="962"/>
          <ac:spMkLst>
            <pc:docMk/>
            <pc:sldMk cId="0" sldId="277"/>
            <ac:spMk id="6" creationId="{00000000-0000-0000-0000-000000000000}"/>
          </ac:spMkLst>
        </pc:spChg>
        <pc:spChg chg="add mod">
          <ac:chgData name="Lucy Pittard" userId="a2641ce9-778a-4501-8d55-c37a9922c570" providerId="ADAL" clId="{25F14967-AB93-624D-B283-93B69FEF4916}" dt="2024-12-17T14:10:53.039" v="3226"/>
          <ac:spMkLst>
            <pc:docMk/>
            <pc:sldMk cId="0" sldId="277"/>
            <ac:spMk id="8" creationId="{13E9E389-B7C0-66F1-A529-0ED0C23750AB}"/>
          </ac:spMkLst>
        </pc:spChg>
        <pc:picChg chg="mod">
          <ac:chgData name="Lucy Pittard" userId="a2641ce9-778a-4501-8d55-c37a9922c570" providerId="ADAL" clId="{25F14967-AB93-624D-B283-93B69FEF4916}" dt="2024-12-17T14:00:16.047" v="2637" actId="962"/>
          <ac:picMkLst>
            <pc:docMk/>
            <pc:sldMk cId="0" sldId="277"/>
            <ac:picMk id="4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21.648" v="3362" actId="33553"/>
        <pc:sldMkLst>
          <pc:docMk/>
          <pc:sldMk cId="0" sldId="278"/>
        </pc:sldMkLst>
        <pc:spChg chg="add mod">
          <ac:chgData name="Lucy Pittard" userId="a2641ce9-778a-4501-8d55-c37a9922c570" providerId="ADAL" clId="{25F14967-AB93-624D-B283-93B69FEF4916}" dt="2024-12-17T14:19:21.648" v="3362" actId="33553"/>
          <ac:spMkLst>
            <pc:docMk/>
            <pc:sldMk cId="0" sldId="278"/>
            <ac:spMk id="6" creationId="{1428080C-E83B-6305-032E-4C3BA8BF2D23}"/>
          </ac:spMkLst>
        </pc:spChg>
        <pc:spChg chg="add mod">
          <ac:chgData name="Lucy Pittard" userId="a2641ce9-778a-4501-8d55-c37a9922c570" providerId="ADAL" clId="{25F14967-AB93-624D-B283-93B69FEF4916}" dt="2024-12-17T14:11:42.076" v="3246"/>
          <ac:spMkLst>
            <pc:docMk/>
            <pc:sldMk cId="0" sldId="278"/>
            <ac:spMk id="9" creationId="{27D318F1-CC26-DBC5-541F-099AEC439F98}"/>
          </ac:spMkLst>
        </pc:spChg>
        <pc:picChg chg="mod">
          <ac:chgData name="Lucy Pittard" userId="a2641ce9-778a-4501-8d55-c37a9922c570" providerId="ADAL" clId="{25F14967-AB93-624D-B283-93B69FEF4916}" dt="2024-12-17T14:00:34.018" v="2751" actId="962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0:47.142" v="2825" actId="962"/>
          <ac:picMkLst>
            <pc:docMk/>
            <pc:sldMk cId="0" sldId="278"/>
            <ac:picMk id="5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25.496" v="3363" actId="33553"/>
        <pc:sldMkLst>
          <pc:docMk/>
          <pc:sldMk cId="0" sldId="279"/>
        </pc:sldMkLst>
        <pc:spChg chg="add mod">
          <ac:chgData name="Lucy Pittard" userId="a2641ce9-778a-4501-8d55-c37a9922c570" providerId="ADAL" clId="{25F14967-AB93-624D-B283-93B69FEF4916}" dt="2024-12-17T14:19:25.496" v="3363" actId="33553"/>
          <ac:spMkLst>
            <pc:docMk/>
            <pc:sldMk cId="0" sldId="279"/>
            <ac:spMk id="3" creationId="{A6453A16-ABAC-092D-78B3-2CDB6FCD2A69}"/>
          </ac:spMkLst>
        </pc:spChg>
        <pc:spChg chg="add mod">
          <ac:chgData name="Lucy Pittard" userId="a2641ce9-778a-4501-8d55-c37a9922c570" providerId="ADAL" clId="{25F14967-AB93-624D-B283-93B69FEF4916}" dt="2024-12-17T14:12:30.981" v="3266"/>
          <ac:spMkLst>
            <pc:docMk/>
            <pc:sldMk cId="0" sldId="279"/>
            <ac:spMk id="8" creationId="{3BB73C36-BB81-5CF5-34E1-EAA7107F8880}"/>
          </ac:spMkLst>
        </pc:spChg>
        <pc:picChg chg="mod">
          <ac:chgData name="Lucy Pittard" userId="a2641ce9-778a-4501-8d55-c37a9922c570" providerId="ADAL" clId="{25F14967-AB93-624D-B283-93B69FEF4916}" dt="2024-12-17T14:00:53.766" v="2829" actId="962"/>
          <ac:picMkLst>
            <pc:docMk/>
            <pc:sldMk cId="0" sldId="279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0:51.565" v="2827" actId="962"/>
          <ac:picMkLst>
            <pc:docMk/>
            <pc:sldMk cId="0" sldId="279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0:59.848" v="2865" actId="962"/>
          <ac:picMkLst>
            <pc:docMk/>
            <pc:sldMk cId="0" sldId="279"/>
            <ac:picMk id="7" creationId="{00000000-0000-0000-0000-000000000000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29.500" v="3364" actId="33553"/>
        <pc:sldMkLst>
          <pc:docMk/>
          <pc:sldMk cId="0" sldId="280"/>
        </pc:sldMkLst>
        <pc:spChg chg="add mod">
          <ac:chgData name="Lucy Pittard" userId="a2641ce9-778a-4501-8d55-c37a9922c570" providerId="ADAL" clId="{25F14967-AB93-624D-B283-93B69FEF4916}" dt="2024-12-17T14:19:29.500" v="3364" actId="33553"/>
          <ac:spMkLst>
            <pc:docMk/>
            <pc:sldMk cId="0" sldId="280"/>
            <ac:spMk id="6" creationId="{F071B2AD-993B-C1CE-E7F0-8B834151C079}"/>
          </ac:spMkLst>
        </pc:spChg>
        <pc:spChg chg="add mod">
          <ac:chgData name="Lucy Pittard" userId="a2641ce9-778a-4501-8d55-c37a9922c570" providerId="ADAL" clId="{25F14967-AB93-624D-B283-93B69FEF4916}" dt="2024-12-17T14:11:00.522" v="3229"/>
          <ac:spMkLst>
            <pc:docMk/>
            <pc:sldMk cId="0" sldId="280"/>
            <ac:spMk id="9" creationId="{022CCB95-C080-D7EF-3E7B-B31C9E872DE6}"/>
          </ac:spMkLst>
        </pc:spChg>
        <pc:picChg chg="mod">
          <ac:chgData name="Lucy Pittard" userId="a2641ce9-778a-4501-8d55-c37a9922c570" providerId="ADAL" clId="{25F14967-AB93-624D-B283-93B69FEF4916}" dt="2024-12-17T14:01:15.265" v="2919" actId="962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1:22.617" v="2937" actId="962"/>
          <ac:picMkLst>
            <pc:docMk/>
            <pc:sldMk cId="0" sldId="280"/>
            <ac:picMk id="5" creationId="{00000000-0000-0000-0000-000000000000}"/>
          </ac:picMkLst>
        </pc:picChg>
      </pc:sldChg>
      <pc:sldChg chg="addSp delSp modSp mod">
        <pc:chgData name="Lucy Pittard" userId="a2641ce9-778a-4501-8d55-c37a9922c570" providerId="ADAL" clId="{25F14967-AB93-624D-B283-93B69FEF4916}" dt="2024-12-17T14:19:33.507" v="3365" actId="33553"/>
        <pc:sldMkLst>
          <pc:docMk/>
          <pc:sldMk cId="0" sldId="281"/>
        </pc:sldMkLst>
        <pc:spChg chg="add mod">
          <ac:chgData name="Lucy Pittard" userId="a2641ce9-778a-4501-8d55-c37a9922c570" providerId="ADAL" clId="{25F14967-AB93-624D-B283-93B69FEF4916}" dt="2024-12-17T14:19:33.507" v="3365" actId="33553"/>
          <ac:spMkLst>
            <pc:docMk/>
            <pc:sldMk cId="0" sldId="281"/>
            <ac:spMk id="9" creationId="{BBA146CB-7BAB-1573-3FE4-BFA63AE8E82E}"/>
          </ac:spMkLst>
        </pc:spChg>
        <pc:spChg chg="add mod">
          <ac:chgData name="Lucy Pittard" userId="a2641ce9-778a-4501-8d55-c37a9922c570" providerId="ADAL" clId="{25F14967-AB93-624D-B283-93B69FEF4916}" dt="2024-12-17T14:11:48.048" v="3249"/>
          <ac:spMkLst>
            <pc:docMk/>
            <pc:sldMk cId="0" sldId="281"/>
            <ac:spMk id="10" creationId="{0050DFC4-6439-8F2D-A2AD-5B6AC1BB7C74}"/>
          </ac:spMkLst>
        </pc:spChg>
        <pc:picChg chg="mod">
          <ac:chgData name="Lucy Pittard" userId="a2641ce9-778a-4501-8d55-c37a9922c570" providerId="ADAL" clId="{25F14967-AB93-624D-B283-93B69FEF4916}" dt="2024-12-17T14:01:44.900" v="2942" actId="962"/>
          <ac:picMkLst>
            <pc:docMk/>
            <pc:sldMk cId="0" sldId="281"/>
            <ac:picMk id="4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1:52.343" v="2952" actId="962"/>
          <ac:picMkLst>
            <pc:docMk/>
            <pc:sldMk cId="0" sldId="281"/>
            <ac:picMk id="5" creationId="{00000000-0000-0000-0000-000000000000}"/>
          </ac:picMkLst>
        </pc:picChg>
        <pc:picChg chg="add del mod">
          <ac:chgData name="Lucy Pittard" userId="a2641ce9-778a-4501-8d55-c37a9922c570" providerId="ADAL" clId="{25F14967-AB93-624D-B283-93B69FEF4916}" dt="2024-12-17T14:01:46.239" v="2943" actId="478"/>
          <ac:picMkLst>
            <pc:docMk/>
            <pc:sldMk cId="0" sldId="281"/>
            <ac:picMk id="6" creationId="{27ED6995-B58B-8A83-3FD6-A324647285A5}"/>
          </ac:picMkLst>
        </pc:picChg>
      </pc:sldChg>
      <pc:sldChg chg="addSp modSp mod">
        <pc:chgData name="Lucy Pittard" userId="a2641ce9-778a-4501-8d55-c37a9922c570" providerId="ADAL" clId="{25F14967-AB93-624D-B283-93B69FEF4916}" dt="2024-12-17T14:19:37.841" v="3366" actId="33553"/>
        <pc:sldMkLst>
          <pc:docMk/>
          <pc:sldMk cId="0" sldId="282"/>
        </pc:sldMkLst>
        <pc:spChg chg="add mod">
          <ac:chgData name="Lucy Pittard" userId="a2641ce9-778a-4501-8d55-c37a9922c570" providerId="ADAL" clId="{25F14967-AB93-624D-B283-93B69FEF4916}" dt="2024-12-17T14:19:37.841" v="3366" actId="33553"/>
          <ac:spMkLst>
            <pc:docMk/>
            <pc:sldMk cId="0" sldId="282"/>
            <ac:spMk id="3" creationId="{E3C0FE58-1FEB-EB81-14D5-CC38F8F5C597}"/>
          </ac:spMkLst>
        </pc:spChg>
        <pc:spChg chg="add mod">
          <ac:chgData name="Lucy Pittard" userId="a2641ce9-778a-4501-8d55-c37a9922c570" providerId="ADAL" clId="{25F14967-AB93-624D-B283-93B69FEF4916}" dt="2024-12-17T14:12:38.568" v="3271"/>
          <ac:spMkLst>
            <pc:docMk/>
            <pc:sldMk cId="0" sldId="282"/>
            <ac:spMk id="8" creationId="{7A4A09A1-0743-1145-AC5C-F548A0941EA7}"/>
          </ac:spMkLst>
        </pc:spChg>
        <pc:picChg chg="mod">
          <ac:chgData name="Lucy Pittard" userId="a2641ce9-778a-4501-8d55-c37a9922c570" providerId="ADAL" clId="{25F14967-AB93-624D-B283-93B69FEF4916}" dt="2024-12-17T14:02:12.759" v="3032" actId="962"/>
          <ac:picMkLst>
            <pc:docMk/>
            <pc:sldMk cId="0" sldId="282"/>
            <ac:picMk id="5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1:59.939" v="2974" actId="962"/>
          <ac:picMkLst>
            <pc:docMk/>
            <pc:sldMk cId="0" sldId="282"/>
            <ac:picMk id="6" creationId="{00000000-0000-0000-0000-000000000000}"/>
          </ac:picMkLst>
        </pc:picChg>
        <pc:picChg chg="mod">
          <ac:chgData name="Lucy Pittard" userId="a2641ce9-778a-4501-8d55-c37a9922c570" providerId="ADAL" clId="{25F14967-AB93-624D-B283-93B69FEF4916}" dt="2024-12-17T14:02:19.400" v="3066" actId="962"/>
          <ac:picMkLst>
            <pc:docMk/>
            <pc:sldMk cId="0" sldId="282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4082-279F-AE4D-BCA9-1D8EF8046CDD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73CB-AA7F-D341-B744-32306DD9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9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9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2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YSJ Quad Building on Lord Mayor’s Walk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753660"/>
          </a:xfrm>
          <a:prstGeom prst="rect">
            <a:avLst/>
          </a:prstGeom>
        </p:spPr>
      </p:pic>
      <p:pic>
        <p:nvPicPr>
          <p:cNvPr id="4" name="object 4" descr="York St John University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2071" y="376951"/>
            <a:ext cx="3835066" cy="171486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93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3B46-C00B-50F3-4B9C-B6F1773F0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5204" y="9279744"/>
            <a:ext cx="18093690" cy="1231106"/>
          </a:xfrm>
        </p:spPr>
        <p:txBody>
          <a:bodyPr/>
          <a:lstStyle/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Welcome slide 1 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 group of students sat in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English Literature student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A4CBAFD2-0A4C-1E98-6155-5609F8EDA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10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68C4EEA-6ED4-AB39-9481-B7CD3A57A02C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visitors walking outside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5"/>
          </a:xfrm>
          <a:prstGeom prst="rect">
            <a:avLst/>
          </a:prstGeom>
        </p:spPr>
      </p:pic>
      <p:pic>
        <p:nvPicPr>
          <p:cNvPr id="5" name="object 5" descr="Media communication students work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316F48FE-301C-28F3-9751-9D6A54D409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11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D57ABB-7492-1F54-4E67-F1C73CE7D903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Students’ Un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Geography field tri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History students on a field tri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1" y="0"/>
            <a:ext cx="4941797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5DBACA6-73A3-D7CC-67EF-C2509C508E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12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02E44EA-C215-8E1E-596D-D6F443E753C3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British sign language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books in the library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1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7905B023-F84D-CDAE-CF40-8D279D5C2F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13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59C2423-039C-327B-E3A3-5DF2A6A9D07C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Korean Student study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two students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E46B6C36-9A6A-F8CE-8C58-ADDF60669D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14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9C82EE-5A82-0E5A-2A5B-C3E306CF3DB6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counselling students learn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sat in a fores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Pyschology studen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BA91C288-400A-B053-0A8D-C6CD281BEB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15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314B68-0D98-15E8-13F3-8CE045B2C46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Nursing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6"/>
          </a:xfrm>
          <a:prstGeom prst="rect">
            <a:avLst/>
          </a:prstGeom>
        </p:spPr>
      </p:pic>
      <p:pic>
        <p:nvPicPr>
          <p:cNvPr id="5" name="object 5" descr="Nursing studen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BA63292F-332B-25E3-5D3A-682DCDAD3E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16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34B98DE-088F-B5E1-DE57-558BE75555B2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Occupational therapy student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Occupational therapy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2331D58-9837-BD8F-12A2-6E78EDCC96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17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9914D42-CA22-D286-5765-725AFD7604C4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Nursing War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Paramedic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Physiotherapy students work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44D13E06-FB93-9C76-B90C-FE3FE3DCA9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18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746EFF-1A0A-E99C-82F4-46C6D9BFA09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nnimation students work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Product design students craft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E3563F6-5046-59BE-0308-5E9DC6C262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19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E40EE2F-A948-69B3-2E32-55784660B7E1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YSJ Students 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113" y="1587"/>
            <a:ext cx="20104099" cy="9025903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72505"/>
            <a:ext cx="20104100" cy="2136140"/>
          </a:xfrm>
          <a:custGeom>
            <a:avLst/>
            <a:gdLst/>
            <a:ahLst/>
            <a:cxnLst/>
            <a:rect l="l" t="t" r="r" b="b"/>
            <a:pathLst>
              <a:path w="20104100" h="2136140">
                <a:moveTo>
                  <a:pt x="20104100" y="1863813"/>
                </a:moveTo>
                <a:lnTo>
                  <a:pt x="20104088" y="0"/>
                </a:lnTo>
                <a:lnTo>
                  <a:pt x="15714802" y="0"/>
                </a:lnTo>
                <a:lnTo>
                  <a:pt x="15714802" y="1863813"/>
                </a:lnTo>
                <a:lnTo>
                  <a:pt x="0" y="1863813"/>
                </a:lnTo>
                <a:lnTo>
                  <a:pt x="0" y="2136051"/>
                </a:lnTo>
                <a:lnTo>
                  <a:pt x="20104100" y="2136051"/>
                </a:lnTo>
                <a:lnTo>
                  <a:pt x="20104100" y="1863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497103"/>
            <a:ext cx="3390619" cy="11831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22EB7D-D476-9B56-A2A4-6074C45988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951" y="9441363"/>
            <a:ext cx="14734314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slide 2 title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Music production equipm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Media production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8DAB081-555B-A813-AD24-1CD16F539C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20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F545D33-D31E-58A5-EE94-85DC15673380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Fine Art Students paing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2" cy="3015614"/>
          </a:xfrm>
          <a:prstGeom prst="rect">
            <a:avLst/>
          </a:prstGeom>
        </p:spPr>
      </p:pic>
      <p:pic>
        <p:nvPicPr>
          <p:cNvPr id="6" name="object 6" descr="Illustration of York St John University build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Drama students in the creative centr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632033E2-675D-5872-0021-19C569EC36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21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10A0AFA-EA53-7FFA-F22A-940634531B8B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port students work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896307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1A4BC4D1-EB5F-D5A4-505B-2A98324C21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22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3E9E389-B7C0-66F1-A529-0ED0C23750AB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 lifting weight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York st john university sports par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1428080C-E83B-6305-032E-4C3BA8BF2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23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7D318F1-CC26-DBC5-541F-099AEC439F98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York st john university sports park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2" cy="3015614"/>
          </a:xfrm>
          <a:prstGeom prst="rect">
            <a:avLst/>
          </a:prstGeom>
        </p:spPr>
      </p:pic>
      <p:pic>
        <p:nvPicPr>
          <p:cNvPr id="6" name="object 6" descr="York st john university sports par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York st john university sports park tenni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A6453A16-ABAC-092D-78B3-2CDB6FCD2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24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BB73C36-BB81-5CF5-34E1-EAA7107F8880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Lond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6"/>
          </a:xfrm>
          <a:prstGeom prst="rect">
            <a:avLst/>
          </a:prstGeom>
        </p:spPr>
      </p:pic>
      <p:pic>
        <p:nvPicPr>
          <p:cNvPr id="5" name="object 5" descr="London Campus Studen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071B2AD-993B-C1CE-E7F0-8B834151C0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25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22CCB95-C080-D7EF-3E7B-B31C9E872DE6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London Campus Stude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6"/>
          </a:xfrm>
          <a:prstGeom prst="rect">
            <a:avLst/>
          </a:prstGeom>
        </p:spPr>
      </p:pic>
      <p:pic>
        <p:nvPicPr>
          <p:cNvPr id="5" name="object 5" descr="London Campus Student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21842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A146CB-7BAB-1573-3FE4-BFA63AE8E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26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50DFC4-6439-8F2D-A2AD-5B6AC1BB7C74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view of London from Lond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London Campu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London Campus Student and staf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E3C0FE58-1FEB-EB81-14D5-CC38F8F5C5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27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4A09A1-0743-1145-AC5C-F548A0941EA7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10932160"/>
          </a:xfrm>
          <a:custGeom>
            <a:avLst/>
            <a:gdLst/>
            <a:ahLst/>
            <a:cxnLst/>
            <a:rect l="l" t="t" r="r" b="b"/>
            <a:pathLst>
              <a:path w="20104100" h="10932160">
                <a:moveTo>
                  <a:pt x="20104099" y="0"/>
                </a:moveTo>
                <a:lnTo>
                  <a:pt x="0" y="0"/>
                </a:lnTo>
                <a:lnTo>
                  <a:pt x="0" y="10931604"/>
                </a:lnTo>
                <a:lnTo>
                  <a:pt x="20104099" y="109316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 descr="De Grey Building at nigh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7" cy="10931604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5" y="-556"/>
            <a:ext cx="20104100" cy="10932160"/>
          </a:xfrm>
          <a:custGeom>
            <a:avLst/>
            <a:gdLst/>
            <a:ahLst/>
            <a:cxnLst/>
            <a:rect l="l" t="t" r="r" b="b"/>
            <a:pathLst>
              <a:path w="20104100" h="10932160">
                <a:moveTo>
                  <a:pt x="20104099" y="0"/>
                </a:moveTo>
                <a:lnTo>
                  <a:pt x="0" y="0"/>
                </a:lnTo>
                <a:lnTo>
                  <a:pt x="0" y="10931604"/>
                </a:lnTo>
                <a:lnTo>
                  <a:pt x="20104099" y="1093160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544" y="628253"/>
            <a:ext cx="3390608" cy="1183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F0A258-94EB-392E-0B21-6280E1D32C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84891" y="4360561"/>
            <a:ext cx="14734314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slide 3 title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61B37F-5409-6BAA-5D63-853487C905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Students in a le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31135E-E3BD-C4E6-DE40-DC24B7C7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722460"/>
            <a:ext cx="14152245" cy="1231106"/>
          </a:xfrm>
        </p:spPr>
        <p:txBody>
          <a:bodyPr anchor="ctr"/>
          <a:lstStyle/>
          <a:p>
            <a:r>
              <a:rPr lang="en-US" sz="8000" dirty="0"/>
              <a:t>Slide 4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1C6495-4760-3E1A-144C-F6667936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4209804" cy="77017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Cafe 41 in De Grey Build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460D34D5-E244-C843-DA21-04A49A49A4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5 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AB43C98-E04F-386C-946C-724F648D11E0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De Grey Build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viewing an exhibi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Student sat on campu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AC91E36D-6EBA-DE81-0B82-723A3142F4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6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39FF4E-91B4-7126-6122-2CCCA7A4BDD7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 sat in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8963076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7C9B1B2F-BC14-33EB-179B-6B32611ACB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722460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7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572995-4FD0-3324-8EC2-FA4941F53B55}"/>
              </a:ext>
            </a:extLst>
          </p:cNvPr>
          <p:cNvSpPr txBox="1">
            <a:spLocks/>
          </p:cNvSpPr>
          <p:nvPr/>
        </p:nvSpPr>
        <p:spPr>
          <a:xfrm>
            <a:off x="1005205" y="2601150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utsid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8963077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7CD3160B-E9A4-9B2C-E5ED-CE0E5230AE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8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007665F-1167-5C0A-A49D-43527572DB05}"/>
              </a:ext>
            </a:extLst>
          </p:cNvPr>
          <p:cNvSpPr txBox="1">
            <a:spLocks/>
          </p:cNvSpPr>
          <p:nvPr/>
        </p:nvSpPr>
        <p:spPr>
          <a:xfrm>
            <a:off x="5141645" y="2742846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De Grey Reception entra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on York City Wall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Student sat work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York St John University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DEA324E4-71EF-FC62-098B-3855483CF5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205" y="3972322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 9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5CCB95-CED9-5D90-5063-D4A6AF73B47C}"/>
              </a:ext>
            </a:extLst>
          </p:cNvPr>
          <p:cNvSpPr txBox="1">
            <a:spLocks/>
          </p:cNvSpPr>
          <p:nvPr/>
        </p:nvSpPr>
        <p:spPr>
          <a:xfrm>
            <a:off x="1005205" y="5654675"/>
            <a:ext cx="14209804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b0ad-13d5-4e0d-8144-31148812dcc0">
      <Terms xmlns="http://schemas.microsoft.com/office/infopath/2007/PartnerControls"/>
    </lcf76f155ced4ddcb4097134ff3c332f>
    <TaxCatchAll xmlns="a8fa98bc-f420-44dd-88e1-8912e31ae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8" ma:contentTypeDescription="Create a new document." ma:contentTypeScope="" ma:versionID="db169b4c9925e0fd313b5da99927ff61">
  <xsd:schema xmlns:xsd="http://www.w3.org/2001/XMLSchema" xmlns:xs="http://www.w3.org/2001/XMLSchema" xmlns:p="http://schemas.microsoft.com/office/2006/metadata/properties" xmlns:ns2="dafeb0ad-13d5-4e0d-8144-31148812dcc0" xmlns:ns3="a8fa98bc-f420-44dd-88e1-8912e31aef73" targetNamespace="http://schemas.microsoft.com/office/2006/metadata/properties" ma:root="true" ma:fieldsID="bbb782d171cf807cba652dc2dc79df8f" ns2:_="" ns3:_="">
    <xsd:import namespace="dafeb0ad-13d5-4e0d-8144-31148812dcc0"/>
    <xsd:import namespace="a8fa98bc-f420-44dd-88e1-8912e31a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b1a67c-477c-4f54-866d-e73c7b3f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a98bc-f420-44dd-88e1-8912e31a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40b81-9baa-46c0-9f71-8a59defd7d22}" ma:internalName="TaxCatchAll" ma:showField="CatchAllData" ma:web="a8fa98bc-f420-44dd-88e1-8912e31a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E6BCC-1F49-4FDC-BD54-D0F7546FD81F}">
  <ds:schemaRefs>
    <ds:schemaRef ds:uri="a8fa98bc-f420-44dd-88e1-8912e31aef73"/>
    <ds:schemaRef ds:uri="dafeb0ad-13d5-4e0d-8144-31148812dcc0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478EEF-998C-4538-8384-A4AA86D5B9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466D3-2012-4745-80A3-F84F6C4C4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eb0ad-13d5-4e0d-8144-31148812dcc0"/>
    <ds:schemaRef ds:uri="a8fa98bc-f420-44dd-88e1-8912e31ae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398</Words>
  <Application>Microsoft Macintosh PowerPoint</Application>
  <PresentationFormat>Custom</PresentationFormat>
  <Paragraphs>197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Arial</vt:lpstr>
      <vt:lpstr>Calibri</vt:lpstr>
      <vt:lpstr>Office Theme</vt:lpstr>
      <vt:lpstr>Welcome slide 1 title</vt:lpstr>
      <vt:lpstr>Welcome slide 2 title</vt:lpstr>
      <vt:lpstr>Welcome slide 3 title</vt:lpstr>
      <vt:lpstr>Slide 4 title</vt:lpstr>
      <vt:lpstr>Slide 5 title</vt:lpstr>
      <vt:lpstr>Slide 6 title</vt:lpstr>
      <vt:lpstr>Slide 7 title</vt:lpstr>
      <vt:lpstr>Slide 8 title</vt:lpstr>
      <vt:lpstr>Slide 9 title</vt:lpstr>
      <vt:lpstr>Slide 10 title</vt:lpstr>
      <vt:lpstr>Slide 11 title</vt:lpstr>
      <vt:lpstr>Slide 12 title</vt:lpstr>
      <vt:lpstr>Slide 13 title</vt:lpstr>
      <vt:lpstr>Slide 14 title</vt:lpstr>
      <vt:lpstr>Slide 15 title</vt:lpstr>
      <vt:lpstr>Slide 16 title</vt:lpstr>
      <vt:lpstr>Slide 17 title</vt:lpstr>
      <vt:lpstr>Slide 18 title</vt:lpstr>
      <vt:lpstr>Slide 19 title</vt:lpstr>
      <vt:lpstr>Slide 20 title</vt:lpstr>
      <vt:lpstr>Slide 21 title</vt:lpstr>
      <vt:lpstr>Slide 22 title</vt:lpstr>
      <vt:lpstr>Slide 23 title</vt:lpstr>
      <vt:lpstr>Slide 24 title</vt:lpstr>
      <vt:lpstr>Slide 25 title</vt:lpstr>
      <vt:lpstr>Slide 26 title</vt:lpstr>
      <vt:lpstr>Slide 27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Lucy Pittard</cp:lastModifiedBy>
  <cp:revision>1</cp:revision>
  <dcterms:created xsi:type="dcterms:W3CDTF">2024-12-17T10:40:05Z</dcterms:created>
  <dcterms:modified xsi:type="dcterms:W3CDTF">2024-12-17T14:19:43Z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0x010100E0283CB985BCEF489A654FCE3531657F</vt:lpwstr>
  </property>
  <property fmtid="{D5CDD505-2E9C-101B-9397-08002B2CF9AE}" pid="7" name="MediaServiceImageTags">
    <vt:lpwstr/>
  </property>
</Properties>
</file>