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72" r:id="rId5"/>
    <p:sldId id="277" r:id="rId6"/>
    <p:sldId id="273" r:id="rId7"/>
    <p:sldId id="274" r:id="rId8"/>
    <p:sldId id="275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5" r:id="rId20"/>
    <p:sldId id="267" r:id="rId21"/>
    <p:sldId id="268" r:id="rId22"/>
    <p:sldId id="269" r:id="rId23"/>
    <p:sldId id="270" r:id="rId24"/>
    <p:sldId id="271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D835F8-53FE-3241-9442-B80BDE0E5930}" v="227" dt="2024-12-04T10:13:45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147"/>
    <p:restoredTop sz="86395"/>
  </p:normalViewPr>
  <p:slideViewPr>
    <p:cSldViewPr snapToGrid="0" snapToObjects="1">
      <p:cViewPr varScale="1">
        <p:scale>
          <a:sx n="79" d="100"/>
          <a:sy n="79" d="100"/>
        </p:scale>
        <p:origin x="240" y="8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University Stats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F5-8C45-B0EA-2781D145C869}"/>
              </c:ext>
            </c:extLst>
          </c:dPt>
          <c:dPt>
            <c:idx val="1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F5-8C45-B0EA-2781D145C869}"/>
              </c:ext>
            </c:extLst>
          </c:dPt>
          <c:dPt>
            <c:idx val="2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F5-8C45-B0EA-2781D145C869}"/>
              </c:ext>
            </c:extLst>
          </c:dPt>
          <c:dPt>
            <c:idx val="3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F5-8C45-B0EA-2781D145C86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20</c:v>
                </c:pt>
                <c:pt idx="2">
                  <c:v>85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D-0F40-BCE2-07A469E38C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E6FBE-9735-4441-9D78-F0B1D3429BC5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BCBA8-C619-7E4D-A162-09318A2C2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3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35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31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31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9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03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49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85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41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88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6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8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97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69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8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76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6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4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82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9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BCBA8-C619-7E4D-A162-09318A2C29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5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2C80-BDF0-284F-983D-CDD538A22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7" y="3562164"/>
            <a:ext cx="7315200" cy="1909763"/>
          </a:xfrm>
          <a:solidFill>
            <a:schemeClr val="bg2">
              <a:tint val="95000"/>
              <a:satMod val="170000"/>
              <a:alpha val="90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4F870-FE55-9342-BDC8-29AEAFA73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997" y="5564003"/>
            <a:ext cx="7315200" cy="623733"/>
          </a:xfrm>
          <a:solidFill>
            <a:schemeClr val="bg2">
              <a:tint val="95000"/>
              <a:satMod val="170000"/>
              <a:alpha val="90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4AF92-BE70-2748-A415-4CE1E3938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8B84B-0FE5-0542-A778-2D3FEF174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482AF-6D65-1D46-8B12-C05259AC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3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370E-1A2B-9E43-856D-7B66FC2C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4559B4-A3EB-614E-A626-E6683AC63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DB589-8387-FD44-86D1-2BE57F4E0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A0EA4-54B1-3F4C-A484-6DD71D34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4372E-FAA1-864E-9EC3-08971E416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F0135-E6B6-4A4E-93C1-3C3A6CBCA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0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14B7-62F5-C84B-949F-1F5BB73F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A7EC9-1C06-BB4E-AE28-510A7B780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79803-203D-4449-BDCA-57B1A763B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21445-642E-8141-B678-EEB2A955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5B512-99CC-2A4B-8E41-341A5D3F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7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14B7-62F5-C84B-949F-1F5BB73F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02" y="365125"/>
            <a:ext cx="651488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A7EC9-1C06-BB4E-AE28-510A7B780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1" y="1847850"/>
            <a:ext cx="651487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79803-203D-4449-BDCA-57B1A763B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21445-642E-8141-B678-EEB2A955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5B512-99CC-2A4B-8E41-341A5D3F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9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AA3F-D5C5-C14E-9C21-5898AA2B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7" y="3684233"/>
            <a:ext cx="7308850" cy="1854786"/>
          </a:xfrm>
          <a:solidFill>
            <a:schemeClr val="bg2">
              <a:tint val="95000"/>
              <a:satMod val="170000"/>
              <a:alpha val="90000"/>
            </a:scheme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700CC-7F2A-B54A-A572-696CB8D21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7" y="5566008"/>
            <a:ext cx="7308850" cy="603974"/>
          </a:xfrm>
          <a:solidFill>
            <a:schemeClr val="bg2">
              <a:tint val="95000"/>
              <a:satMod val="170000"/>
              <a:alpha val="90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20F7D-D1C2-5B45-B87F-41AA7B74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097EA-1306-054B-8E45-686E46D0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185BE-0809-8740-A8C7-367DF111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68D2-D7FD-F940-A3EF-D6C63B93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7FFF4-AD64-B240-ACF8-7CF3B6888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2651" y="1825625"/>
            <a:ext cx="41147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82354-96E1-054F-9DB2-40D837857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0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73FA-61FD-284A-8F5D-0518958B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D342F-B024-4F4E-891A-AA6F9684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BE494-E529-224B-8CC9-989D4067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9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FBDA-7C5C-0F45-BBD2-35E8D8D4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731361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F3CF7-4588-AE42-AFFE-CEF4476A9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1148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B392B-0516-7143-A7FB-9BC6C9845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11480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3423B-0367-0F4D-95BE-1EB859A7D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847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668575-2FA5-2745-A958-997237B4D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847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56308F-755B-5B48-997D-200233334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977825-8840-D640-98DD-A6BA38F8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94879-6747-FE44-873E-D7779462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5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A66A4-2AA7-6642-B1AD-BE2017F3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9C74E-63D0-2745-B5F4-6F9F619C5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C9DAF-7234-CA44-A326-995260320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09723-C93F-B74F-A6E2-9FB52179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0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F1EB65-BC05-854B-B54C-55C1F179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881EED-7C2E-734A-BE6E-2074A2BE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7F776-BDA6-E74E-80D1-FBFD9176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53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077A-2037-654E-80AD-E538D1AEA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6248C-3F32-3B4A-9E77-13F736D6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7912C-D678-E94E-BEB1-DB04B2261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BED57-2F64-5045-AE76-EC4797B1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2C58A-4CCD-104E-B029-52DCE4C2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041C0-82B5-CA41-A983-777C1247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1F1DA-8548-C140-9882-23E32B67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7" y="365125"/>
            <a:ext cx="509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F097C-1613-D945-9B25-7F8572F0D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47850"/>
            <a:ext cx="7315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B6015-1178-0A4D-9EEE-0CEEB2619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099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DE772-AE27-5C48-BEDD-D8E52C452A0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88ABB-F776-264C-A810-F7FB76092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1" y="6356350"/>
            <a:ext cx="457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7BC23-13F1-9A44-8DAB-A1B57511F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365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06057-7D07-8F48-9C4F-548CBD7CF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2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rksj.ac.uk/social-inclusion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954583-308E-8D49-B40F-FE2585886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008" y="4462272"/>
            <a:ext cx="7315200" cy="995362"/>
          </a:xfrm>
        </p:spPr>
        <p:txBody>
          <a:bodyPr/>
          <a:lstStyle/>
          <a:p>
            <a:pPr algn="l"/>
            <a:r>
              <a:rPr lang="en-US" dirty="0"/>
              <a:t>Slide 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335716-C0D4-A949-B573-2786C2BBC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008" y="5549710"/>
            <a:ext cx="7315200" cy="777938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02C8CD0A-D434-3E42-8E56-73303371B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737" y="4074289"/>
            <a:ext cx="1596419" cy="21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9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7B7CB8-F2C0-BD48-BE78-E822BCF5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50A633-1349-4346-8C98-96A0C184A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E062B67E-52F4-5F13-D983-278140B67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83" y="4622854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3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B089-F173-BC47-9A5A-697C2579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3" y="474853"/>
            <a:ext cx="5096259" cy="1325563"/>
          </a:xfrm>
        </p:spPr>
        <p:txBody>
          <a:bodyPr/>
          <a:lstStyle/>
          <a:p>
            <a:r>
              <a:rPr lang="en-US" dirty="0"/>
              <a:t>Slide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0A335-42A0-FB42-8E48-908516120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16" y="1957577"/>
            <a:ext cx="6925056" cy="4425569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3FCF4758-57C9-4D08-5089-E8877FD8E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13" y="4649650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93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6CFE90-5E6A-A947-853A-9E6139C7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592" y="365125"/>
            <a:ext cx="5961890" cy="1325563"/>
          </a:xfrm>
        </p:spPr>
        <p:txBody>
          <a:bodyPr/>
          <a:lstStyle/>
          <a:p>
            <a:r>
              <a:rPr lang="en-US" dirty="0"/>
              <a:t>Slide 12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352DB-25F4-6B4C-A833-B0F696134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592" y="1847850"/>
            <a:ext cx="5961888" cy="4022598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D13A4951-88DA-D36A-1F88-A807D25AC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770" y="4901635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55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BBDFD-1296-7444-BFB8-320829AC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24D73-98D9-8940-B339-AF3326CDC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AE6748F7-235F-C37A-014C-032B206A7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7" y="4759379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11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690A-F264-0B4C-961D-E09F6E89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8EC60-E335-DF4B-9B42-AC4D5EF02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9B990859-8C25-CE2A-5720-CAC3869D2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51" y="4355225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38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E1AC-3625-4B43-9336-0705E3E8C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5" y="419989"/>
            <a:ext cx="5096259" cy="1325563"/>
          </a:xfrm>
        </p:spPr>
        <p:txBody>
          <a:bodyPr/>
          <a:lstStyle/>
          <a:p>
            <a:r>
              <a:rPr lang="en-US" dirty="0"/>
              <a:t>Slide</a:t>
            </a:r>
            <a:r>
              <a:rPr lang="en-US" baseline="0" dirty="0"/>
              <a:t> 15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B492D-3B4F-A148-9A43-7A9CDB0AA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08" y="1902714"/>
            <a:ext cx="73152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672AA0D2-42A4-D4D7-592A-1093611DA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5" y="4520556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01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818ABD-9039-3A47-A1D7-2D96F5B0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984" y="438277"/>
            <a:ext cx="6254497" cy="1325563"/>
          </a:xfrm>
        </p:spPr>
        <p:txBody>
          <a:bodyPr/>
          <a:lstStyle/>
          <a:p>
            <a:r>
              <a:rPr lang="en-US" dirty="0"/>
              <a:t>Slide 16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B5CB18-60B3-6547-A407-9B6116691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984" y="1921002"/>
            <a:ext cx="6254496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39597DFE-FA5F-04C0-1E5F-8B22D5F2A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770" y="4538844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53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9F3867-D8AF-9E47-92E9-F7C59CBB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E99170-5ADC-1040-A3D2-33EBE25E2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101F51-E675-D04C-B863-3A98F083A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453255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9A57DAC1-8A4B-3294-E920-962DCF6C1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505" y="4109202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96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D9E8D1-A1F0-184F-8ABD-BD847782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24643"/>
          </a:xfrm>
        </p:spPr>
        <p:txBody>
          <a:bodyPr/>
          <a:lstStyle/>
          <a:p>
            <a:r>
              <a:rPr lang="en-US" dirty="0"/>
              <a:t>Slide 18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0FD1FA-48E5-2546-A170-52574DFAA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48983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4F7470-B20D-AA43-AB10-EF1EE147A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19856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DD838B17-A2C2-004A-7D9B-A7B8BF2D7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505" y="4109202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0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F7952F-7FB0-5243-935A-028BB5AAC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baseline="0" dirty="0"/>
              <a:t> 19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D58EFE-58D0-2240-99D3-3E9128CFC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558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CCC0EF-A383-1E44-AD74-18C83140E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539623"/>
            <a:ext cx="6172200" cy="4873625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1224DC7A-4F2C-BB16-A74C-3BD8900B9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505" y="4109202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71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0C8976-72DD-93C8-DC04-B9A401848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04432" y="5018954"/>
            <a:ext cx="3371539" cy="332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6C06DD-9893-226C-F553-721758FA1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84453" y="-430376"/>
            <a:ext cx="3371539" cy="3328036"/>
          </a:xfrm>
          <a:prstGeom prst="rect">
            <a:avLst/>
          </a:prstGeom>
        </p:spPr>
      </p:pic>
      <p:pic>
        <p:nvPicPr>
          <p:cNvPr id="6" name="Picture 5" descr="York St John University logo">
            <a:extLst>
              <a:ext uri="{FF2B5EF4-FFF2-40B4-BE49-F238E27FC236}">
                <a16:creationId xmlns:a16="http://schemas.microsoft.com/office/drawing/2014/main" id="{FF83D50A-1494-6927-4084-F6B2368C709C}"/>
              </a:ext>
            </a:extLst>
          </p:cNvPr>
          <p:cNvPicPr/>
          <p:nvPr/>
        </p:nvPicPr>
        <p:blipFill rotWithShape="1">
          <a:blip r:embed="rId3"/>
          <a:srcRect l="12180" t="19258" r="12471" b="21108"/>
          <a:stretch/>
        </p:blipFill>
        <p:spPr>
          <a:xfrm>
            <a:off x="396504" y="375279"/>
            <a:ext cx="3557338" cy="1490793"/>
          </a:xfrm>
          <a:prstGeom prst="rect">
            <a:avLst/>
          </a:prstGeom>
        </p:spPr>
      </p:pic>
      <p:pic>
        <p:nvPicPr>
          <p:cNvPr id="7" name="Picture 6" descr="Students standing together on YSJ Campus">
            <a:extLst>
              <a:ext uri="{FF2B5EF4-FFF2-40B4-BE49-F238E27FC236}">
                <a16:creationId xmlns:a16="http://schemas.microsoft.com/office/drawing/2014/main" id="{F7510D07-4450-8FBE-6BC1-D76DD3F6E32E}"/>
              </a:ext>
            </a:extLst>
          </p:cNvPr>
          <p:cNvPicPr/>
          <p:nvPr/>
        </p:nvPicPr>
        <p:blipFill rotWithShape="1">
          <a:blip r:embed="rId4"/>
          <a:srcRect t="24865" b="5472"/>
          <a:stretch/>
        </p:blipFill>
        <p:spPr>
          <a:xfrm>
            <a:off x="7476134" y="2014895"/>
            <a:ext cx="4173189" cy="3833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8" name="Picture 7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B2357C48-151E-0DCD-0514-DC4C1BB1098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55962" y="2376440"/>
            <a:ext cx="2518275" cy="3328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F7C1E-661F-6FA8-806D-421B5BD3E843}"/>
              </a:ext>
            </a:extLst>
          </p:cNvPr>
          <p:cNvSpPr txBox="1"/>
          <p:nvPr/>
        </p:nvSpPr>
        <p:spPr>
          <a:xfrm>
            <a:off x="396504" y="5891213"/>
            <a:ext cx="376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yorksj.ac.uk/</a:t>
            </a:r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social-inclusion</a:t>
            </a:r>
            <a:endParaRPr lang="en-US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5ED27-B6B9-9BA4-3DD5-35164C2FCEB4}"/>
              </a:ext>
            </a:extLst>
          </p:cNvPr>
          <p:cNvSpPr txBox="1"/>
          <p:nvPr/>
        </p:nvSpPr>
        <p:spPr>
          <a:xfrm>
            <a:off x="396504" y="3429000"/>
            <a:ext cx="412606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York St John University has been named as the University of the Year for Social Inclusion by The Times and The Sunday Times Good University Guide 2025.</a:t>
            </a:r>
            <a:b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award was given in recognition of our commitment to empowering students from all backgrounds with the opportunity to study and thrive in higher education.</a:t>
            </a:r>
          </a:p>
          <a:p>
            <a:endParaRPr lang="en-GB" sz="1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 out more at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443DD4-99BC-2A6D-5274-8931CE52EBA4}"/>
              </a:ext>
            </a:extLst>
          </p:cNvPr>
          <p:cNvSpPr/>
          <p:nvPr>
            <p:ph type="title"/>
          </p:nvPr>
        </p:nvSpPr>
        <p:spPr>
          <a:xfrm>
            <a:off x="396504" y="2103437"/>
            <a:ext cx="3557337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you can</a:t>
            </a:r>
            <a:r>
              <a: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yourself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79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DEB74-56CB-C14A-A0A6-80BB6946F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5"/>
            <a:ext cx="4837176" cy="1325563"/>
          </a:xfrm>
        </p:spPr>
        <p:txBody>
          <a:bodyPr/>
          <a:lstStyle/>
          <a:p>
            <a:r>
              <a:rPr lang="en-US" dirty="0"/>
              <a:t>Slide 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B0135-A80A-2E45-8C8F-597C9289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38706"/>
            <a:ext cx="4837176" cy="376656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03CFC246-CB84-8015-483E-945A65CF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505" y="4109202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48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4F1006-D678-7E4D-83F1-99589DEC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baseline="0" dirty="0"/>
              <a:t> 21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CA690-B016-BD48-B996-24BA52213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256212" cy="6376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6E378-E0BF-954B-8C34-6C9AF18C0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256212" cy="29813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440343-EE56-1F49-8693-FC846BD3D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504" y="1828800"/>
            <a:ext cx="5440680" cy="63761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55D9CF-042B-2B40-BB94-EC0A3B8D6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504" y="2505075"/>
            <a:ext cx="5440680" cy="29813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B9E60733-B945-349D-9F5B-1CAAD2C5D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505" y="4109202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93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4F1006-D678-7E4D-83F1-99589DEC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22</a:t>
            </a:r>
          </a:p>
        </p:txBody>
      </p:sp>
      <p:graphicFrame>
        <p:nvGraphicFramePr>
          <p:cNvPr id="3" name="Content Placeholder 2" descr="Chart template">
            <a:extLst>
              <a:ext uri="{FF2B5EF4-FFF2-40B4-BE49-F238E27FC236}">
                <a16:creationId xmlns:a16="http://schemas.microsoft.com/office/drawing/2014/main" id="{D24D67C8-1DB7-7045-BD36-C72C828ED26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60537892"/>
              </p:ext>
            </p:extLst>
          </p:nvPr>
        </p:nvGraphicFramePr>
        <p:xfrm>
          <a:off x="839788" y="1938147"/>
          <a:ext cx="5256212" cy="2981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98F285D-A6C2-0F43-BB8C-61A85260210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95699662"/>
              </p:ext>
            </p:extLst>
          </p:nvPr>
        </p:nvGraphicFramePr>
        <p:xfrm>
          <a:off x="6245542" y="1828800"/>
          <a:ext cx="5175315" cy="309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063">
                  <a:extLst>
                    <a:ext uri="{9D8B030D-6E8A-4147-A177-3AD203B41FA5}">
                      <a16:colId xmlns:a16="http://schemas.microsoft.com/office/drawing/2014/main" val="4082353082"/>
                    </a:ext>
                  </a:extLst>
                </a:gridCol>
                <a:gridCol w="1035063">
                  <a:extLst>
                    <a:ext uri="{9D8B030D-6E8A-4147-A177-3AD203B41FA5}">
                      <a16:colId xmlns:a16="http://schemas.microsoft.com/office/drawing/2014/main" val="2808885023"/>
                    </a:ext>
                  </a:extLst>
                </a:gridCol>
                <a:gridCol w="1035063">
                  <a:extLst>
                    <a:ext uri="{9D8B030D-6E8A-4147-A177-3AD203B41FA5}">
                      <a16:colId xmlns:a16="http://schemas.microsoft.com/office/drawing/2014/main" val="4163468728"/>
                    </a:ext>
                  </a:extLst>
                </a:gridCol>
                <a:gridCol w="1035063">
                  <a:extLst>
                    <a:ext uri="{9D8B030D-6E8A-4147-A177-3AD203B41FA5}">
                      <a16:colId xmlns:a16="http://schemas.microsoft.com/office/drawing/2014/main" val="2013490471"/>
                    </a:ext>
                  </a:extLst>
                </a:gridCol>
                <a:gridCol w="1035063">
                  <a:extLst>
                    <a:ext uri="{9D8B030D-6E8A-4147-A177-3AD203B41FA5}">
                      <a16:colId xmlns:a16="http://schemas.microsoft.com/office/drawing/2014/main" val="2646765679"/>
                    </a:ext>
                  </a:extLst>
                </a:gridCol>
              </a:tblGrid>
              <a:tr h="39319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>
                    <a:solidFill>
                      <a:srgbClr val="006B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>
                    <a:solidFill>
                      <a:srgbClr val="006B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>
                    <a:solidFill>
                      <a:srgbClr val="006B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>
                    <a:solidFill>
                      <a:srgbClr val="006B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>
                    <a:solidFill>
                      <a:srgbClr val="006B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175740"/>
                  </a:ext>
                </a:extLst>
              </a:tr>
              <a:tr h="81381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85961"/>
                  </a:ext>
                </a:extLst>
              </a:tr>
              <a:tr h="941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21946"/>
                  </a:ext>
                </a:extLst>
              </a:tr>
              <a:tr h="941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67587"/>
                  </a:ext>
                </a:extLst>
              </a:tr>
            </a:tbl>
          </a:graphicData>
        </a:graphic>
      </p:graphicFrame>
      <p:pic>
        <p:nvPicPr>
          <p:cNvPr id="5" name="Picture 4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D709D4A3-4755-7CF5-217A-D6B844134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33" y="3919631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6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7713E9-A132-8C43-B69C-0FD7F695D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7" y="4480560"/>
            <a:ext cx="7315200" cy="991367"/>
          </a:xfrm>
        </p:spPr>
        <p:txBody>
          <a:bodyPr/>
          <a:lstStyle/>
          <a:p>
            <a:pPr algn="l"/>
            <a:r>
              <a:rPr lang="en-US" dirty="0"/>
              <a:t>Slide 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BD75784-9E8D-6146-A520-5D60AD618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E4AE1A89-E09D-C883-A9CA-BA7964070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446" y="4450547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67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96EA61-5827-5B43-8DA3-2526BF6D8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7" y="4480560"/>
            <a:ext cx="7315200" cy="991367"/>
          </a:xfrm>
        </p:spPr>
        <p:txBody>
          <a:bodyPr/>
          <a:lstStyle/>
          <a:p>
            <a:pPr algn="l"/>
            <a:r>
              <a:rPr lang="en-US" dirty="0"/>
              <a:t>Slide 4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C97DCFB-30CB-384D-B998-383B36A66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BA2F93C1-1094-C1C8-1583-B1053A69C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446" y="4450547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4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E30140-7EC2-4B4A-98EA-0A1D7135A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013" y="694944"/>
            <a:ext cx="7315200" cy="991367"/>
          </a:xfrm>
        </p:spPr>
        <p:txBody>
          <a:bodyPr/>
          <a:lstStyle/>
          <a:p>
            <a:pPr algn="l"/>
            <a:r>
              <a:rPr lang="en-US" dirty="0"/>
              <a:t>Slide 5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446371-EB7B-E74C-B26F-651FFC5A6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013" y="1778387"/>
            <a:ext cx="7315200" cy="623733"/>
          </a:xfrm>
        </p:spPr>
        <p:txBody>
          <a:bodyPr/>
          <a:lstStyle/>
          <a:p>
            <a:pPr algn="l"/>
            <a:endParaRPr lang="en-US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18E8E4E6-0C2F-FB31-9C40-B8C117AEE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446" y="4450547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34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33D4C-3151-7043-BE40-D0344E607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5D67B4-FF6F-874E-B07E-31A2F032C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9F827533-FCEE-9A13-E0B0-18F753D2F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85" y="4622854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7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052F-5917-F646-A3FB-67E7668EA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3011A-AB34-584E-8F44-3F5615904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47850"/>
            <a:ext cx="6330696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910A6BB7-4A7C-ACB5-8418-F4223707B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56" y="4377527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04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B089-F173-BC47-9A5A-697C2579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3" y="474853"/>
            <a:ext cx="5096259" cy="1325563"/>
          </a:xfrm>
        </p:spPr>
        <p:txBody>
          <a:bodyPr/>
          <a:lstStyle/>
          <a:p>
            <a:r>
              <a:rPr lang="en-US" dirty="0"/>
              <a:t>Slide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0A335-42A0-FB42-8E48-908516120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16" y="1957577"/>
            <a:ext cx="7315200" cy="4425569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53A76931-7BFD-C109-5E9D-8FB48651D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56" y="4377527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37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5ADA63-686D-1142-BDB6-545980F7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0" y="365125"/>
            <a:ext cx="6263642" cy="1325563"/>
          </a:xfrm>
        </p:spPr>
        <p:txBody>
          <a:bodyPr/>
          <a:lstStyle/>
          <a:p>
            <a:r>
              <a:rPr lang="en-US" dirty="0"/>
              <a:t>Slide 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EBC9CB-3E19-9948-B223-9CD5C7A20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38" y="1847850"/>
            <a:ext cx="6263642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D5256BA4-3DEA-91AA-0A00-203A883DF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770" y="4759379"/>
            <a:ext cx="1311710" cy="17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33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feb0ad-13d5-4e0d-8144-31148812dcc0">
      <Terms xmlns="http://schemas.microsoft.com/office/infopath/2007/PartnerControls"/>
    </lcf76f155ced4ddcb4097134ff3c332f>
    <TaxCatchAll xmlns="a8fa98bc-f420-44dd-88e1-8912e31aef7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83CB985BCEF489A654FCE3531657F" ma:contentTypeVersion="18" ma:contentTypeDescription="Create a new document." ma:contentTypeScope="" ma:versionID="db169b4c9925e0fd313b5da99927ff61">
  <xsd:schema xmlns:xsd="http://www.w3.org/2001/XMLSchema" xmlns:xs="http://www.w3.org/2001/XMLSchema" xmlns:p="http://schemas.microsoft.com/office/2006/metadata/properties" xmlns:ns2="dafeb0ad-13d5-4e0d-8144-31148812dcc0" xmlns:ns3="a8fa98bc-f420-44dd-88e1-8912e31aef73" targetNamespace="http://schemas.microsoft.com/office/2006/metadata/properties" ma:root="true" ma:fieldsID="bbb782d171cf807cba652dc2dc79df8f" ns2:_="" ns3:_="">
    <xsd:import namespace="dafeb0ad-13d5-4e0d-8144-31148812dcc0"/>
    <xsd:import namespace="a8fa98bc-f420-44dd-88e1-8912e31aef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feb0ad-13d5-4e0d-8144-31148812dc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bb1a67c-477c-4f54-866d-e73c7b3fe0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a98bc-f420-44dd-88e1-8912e31aef7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8240b81-9baa-46c0-9f71-8a59defd7d22}" ma:internalName="TaxCatchAll" ma:showField="CatchAllData" ma:web="a8fa98bc-f420-44dd-88e1-8912e31aef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368B76-580C-44E7-B729-275ED30F0A39}">
  <ds:schemaRefs>
    <ds:schemaRef ds:uri="http://purl.org/dc/elements/1.1/"/>
    <ds:schemaRef ds:uri="dafeb0ad-13d5-4e0d-8144-31148812dcc0"/>
    <ds:schemaRef ds:uri="http://purl.org/dc/terms/"/>
    <ds:schemaRef ds:uri="http://www.w3.org/XML/1998/namespace"/>
    <ds:schemaRef ds:uri="http://schemas.microsoft.com/office/2006/metadata/properties"/>
    <ds:schemaRef ds:uri="a8fa98bc-f420-44dd-88e1-8912e31aef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23E9B86-EE23-4D95-A86F-EDF47ED9AF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feb0ad-13d5-4e0d-8144-31148812dcc0"/>
    <ds:schemaRef ds:uri="a8fa98bc-f420-44dd-88e1-8912e31aef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44BCFF-F9A7-40BB-B6BE-9CEE638AD5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156</Words>
  <Application>Microsoft Macintosh PowerPoint</Application>
  <PresentationFormat>Widescreen</PresentationFormat>
  <Paragraphs>69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Arial</vt:lpstr>
      <vt:lpstr>Calibri</vt:lpstr>
      <vt:lpstr>Office Theme</vt:lpstr>
      <vt:lpstr>Slide 1</vt:lpstr>
      <vt:lpstr>Where you can be yourself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Pittard</dc:creator>
  <cp:lastModifiedBy>Lucy Pittard</cp:lastModifiedBy>
  <cp:revision>3</cp:revision>
  <dcterms:created xsi:type="dcterms:W3CDTF">2020-12-09T10:28:07Z</dcterms:created>
  <dcterms:modified xsi:type="dcterms:W3CDTF">2024-12-04T10:13:53Z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0x010100E0283CB985BCEF489A654FCE3531657F</vt:lpwstr>
  </property>
  <property fmtid="{D5CDD505-2E9C-101B-9397-08002B2CF9AE}" pid="3" name="NXPowerLiteLastOptimized">
    <vt:lpwstr>1202760</vt:lpwstr>
  </property>
  <property fmtid="{D5CDD505-2E9C-101B-9397-08002B2CF9AE}" pid="4" name="NXPowerLiteSettings">
    <vt:lpwstr>C7000400038000</vt:lpwstr>
  </property>
  <property fmtid="{D5CDD505-2E9C-101B-9397-08002B2CF9AE}" pid="5" name="NXPowerLiteVersion">
    <vt:lpwstr>S9.0.3</vt:lpwstr>
  </property>
  <property fmtid="{D5CDD505-2E9C-101B-9397-08002B2CF9AE}" pid="6" name="MediaServiceImageTags">
    <vt:lpwstr/>
  </property>
</Properties>
</file>