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>
      <p:cViewPr varScale="1">
        <p:scale>
          <a:sx n="142" d="100"/>
          <a:sy n="142" d="100"/>
        </p:scale>
        <p:origin x="76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313400"/>
            <a:ext cx="8520600" cy="436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1500" b="1">
                <a:solidFill>
                  <a:srgbClr val="1C4587"/>
                </a:solidFill>
              </a:rPr>
              <a:t>Listening Options:</a:t>
            </a:r>
            <a:endParaRPr sz="1500" b="1">
              <a:solidFill>
                <a:srgbClr val="1C4587"/>
              </a:solidFill>
            </a:endParaRPr>
          </a:p>
          <a:p>
            <a:pPr marL="13716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1000">
              <a:solidFill>
                <a:srgbClr val="1C4587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1300">
              <a:solidFill>
                <a:srgbClr val="1C4587"/>
              </a:solidFill>
            </a:endParaRPr>
          </a:p>
          <a:p>
            <a:pPr marL="13716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AutoNum type="arabicPeriod"/>
            </a:pPr>
            <a:r>
              <a:rPr lang="en-GB" sz="1500" b="1">
                <a:solidFill>
                  <a:srgbClr val="1C4587"/>
                </a:solidFill>
              </a:rPr>
              <a:t>Listen and notice without an agenda. Notice what you notice. </a:t>
            </a:r>
            <a:endParaRPr sz="1500" b="1">
              <a:solidFill>
                <a:srgbClr val="1C4587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1500">
              <a:solidFill>
                <a:srgbClr val="1C4587"/>
              </a:solidFill>
            </a:endParaRPr>
          </a:p>
          <a:p>
            <a:pPr marL="13716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AutoNum type="arabicPeriod"/>
            </a:pPr>
            <a:r>
              <a:rPr lang="en-GB" sz="1500" b="1">
                <a:solidFill>
                  <a:srgbClr val="1C4587"/>
                </a:solidFill>
              </a:rPr>
              <a:t>Listen and notice with an agenda</a:t>
            </a:r>
            <a:endParaRPr sz="1500" b="1">
              <a:solidFill>
                <a:srgbClr val="1C4587"/>
              </a:solidFill>
            </a:endParaRPr>
          </a:p>
          <a:p>
            <a:pPr marL="13716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Char char="●"/>
            </a:pPr>
            <a:r>
              <a:rPr lang="en-GB" sz="1500">
                <a:solidFill>
                  <a:srgbClr val="1C4587"/>
                </a:solidFill>
              </a:rPr>
              <a:t>notice the silence and what is happening in it/thinking</a:t>
            </a:r>
            <a:endParaRPr sz="1500" i="1">
              <a:solidFill>
                <a:srgbClr val="1C4587"/>
              </a:solidFill>
            </a:endParaRPr>
          </a:p>
          <a:p>
            <a:pPr marL="13716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Char char="●"/>
            </a:pPr>
            <a:r>
              <a:rPr lang="en-GB" sz="1500">
                <a:solidFill>
                  <a:srgbClr val="1C4587"/>
                </a:solidFill>
              </a:rPr>
              <a:t>notice who is doing the work</a:t>
            </a:r>
            <a:r>
              <a:rPr lang="en-GB" sz="1500" i="1">
                <a:solidFill>
                  <a:srgbClr val="1C4587"/>
                </a:solidFill>
              </a:rPr>
              <a:t> </a:t>
            </a:r>
            <a:endParaRPr sz="1500" i="1">
              <a:solidFill>
                <a:srgbClr val="1C4587"/>
              </a:solidFill>
            </a:endParaRPr>
          </a:p>
          <a:p>
            <a:pPr marL="13716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Char char="●"/>
            </a:pPr>
            <a:r>
              <a:rPr lang="en-GB" sz="1500">
                <a:solidFill>
                  <a:srgbClr val="1C4587"/>
                </a:solidFill>
              </a:rPr>
              <a:t>notice how the Coach creates the ‘container’. Right sizing the question.</a:t>
            </a:r>
            <a:r>
              <a:rPr lang="en-GB" sz="1500" i="1">
                <a:solidFill>
                  <a:srgbClr val="1C4587"/>
                </a:solidFill>
              </a:rPr>
              <a:t> </a:t>
            </a:r>
            <a:endParaRPr sz="1500" i="1">
              <a:solidFill>
                <a:srgbClr val="1C4587"/>
              </a:solidFill>
            </a:endParaRPr>
          </a:p>
          <a:p>
            <a:pPr marL="13716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Char char="●"/>
            </a:pPr>
            <a:r>
              <a:rPr lang="en-GB" sz="1500">
                <a:solidFill>
                  <a:srgbClr val="1C4587"/>
                </a:solidFill>
              </a:rPr>
              <a:t>notice how the Coach refers to time </a:t>
            </a:r>
            <a:endParaRPr sz="1500">
              <a:solidFill>
                <a:srgbClr val="1C4587"/>
              </a:solidFill>
            </a:endParaRPr>
          </a:p>
          <a:p>
            <a:pPr marL="13716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Char char="●"/>
            </a:pPr>
            <a:r>
              <a:rPr lang="en-GB" sz="1500">
                <a:solidFill>
                  <a:srgbClr val="1C4587"/>
                </a:solidFill>
              </a:rPr>
              <a:t>notice the questions - length, language, intonation </a:t>
            </a:r>
            <a:endParaRPr sz="1500">
              <a:solidFill>
                <a:srgbClr val="1C4587"/>
              </a:solidFill>
            </a:endParaRPr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1500">
              <a:solidFill>
                <a:srgbClr val="1C4587"/>
              </a:solidFill>
            </a:endParaRPr>
          </a:p>
          <a:p>
            <a:pPr marL="13716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AutoNum type="arabicPeriod"/>
            </a:pPr>
            <a:r>
              <a:rPr lang="en-GB" sz="1500" b="1">
                <a:solidFill>
                  <a:srgbClr val="1C4587"/>
                </a:solidFill>
              </a:rPr>
              <a:t>Listen and notice focusing on something you are developing in your own practice </a:t>
            </a:r>
            <a:endParaRPr sz="1500" b="1">
              <a:solidFill>
                <a:srgbClr val="1C4587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1500">
              <a:solidFill>
                <a:srgbClr val="1C4587"/>
              </a:solidFill>
            </a:endParaRPr>
          </a:p>
          <a:p>
            <a:pPr marL="13716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1500"/>
              <a:buAutoNum type="arabicPeriod"/>
            </a:pPr>
            <a:r>
              <a:rPr lang="en-GB" sz="1500" b="1">
                <a:solidFill>
                  <a:srgbClr val="1C4587"/>
                </a:solidFill>
              </a:rPr>
              <a:t>Listen and notice focusing on something different </a:t>
            </a:r>
            <a:endParaRPr sz="1590" b="1">
              <a:solidFill>
                <a:srgbClr val="1C4587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Macintosh PowerPoint</Application>
  <PresentationFormat>On-screen Show (16:9)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Listening Options:   Listen and notice without an agenda. Notice what you notice.   Listen and notice with an agenda notice the silence and what is happening in it/thinking notice who is doing the work  notice how the Coach creates the ‘container’. Right sizing the question.  notice how the Coach refers to time  notice the questions - length, language, intonation   Listen and notice focusing on something you are developing in your own practice   Listen and notice focusing on something different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Listening Options:   Listen and notice without an agenda. Notice what you notice.   Listen and notice with an agenda notice the silence and what is happening in it/thinking notice who is doing the work  notice how the Coach creates the ‘container’. Right sizing the question.  notice how the Coach refers to time  notice the questions - length, language, intonation   Listen and notice focusing on something you are developing in your own practice   Listen and notice focusing on something different </dc:title>
  <cp:lastModifiedBy>Jenny Carpenter (J.Carpenter)</cp:lastModifiedBy>
  <cp:revision>1</cp:revision>
  <dcterms:modified xsi:type="dcterms:W3CDTF">2021-01-26T17:03:44Z</dcterms:modified>
</cp:coreProperties>
</file>